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5" r:id="rId5"/>
    <p:sldMasterId id="2147483767" r:id="rId6"/>
    <p:sldMasterId id="2147483731" r:id="rId7"/>
    <p:sldMasterId id="2147483743" r:id="rId8"/>
  </p:sldMasterIdLst>
  <p:notesMasterIdLst>
    <p:notesMasterId r:id="rId62"/>
  </p:notesMasterIdLst>
  <p:handoutMasterIdLst>
    <p:handoutMasterId r:id="rId63"/>
  </p:handoutMasterIdLst>
  <p:sldIdLst>
    <p:sldId id="256" r:id="rId9"/>
    <p:sldId id="452" r:id="rId10"/>
    <p:sldId id="491" r:id="rId11"/>
    <p:sldId id="490" r:id="rId12"/>
    <p:sldId id="495" r:id="rId13"/>
    <p:sldId id="520" r:id="rId14"/>
    <p:sldId id="496" r:id="rId15"/>
    <p:sldId id="521" r:id="rId16"/>
    <p:sldId id="522" r:id="rId17"/>
    <p:sldId id="518" r:id="rId18"/>
    <p:sldId id="473" r:id="rId19"/>
    <p:sldId id="497" r:id="rId20"/>
    <p:sldId id="498" r:id="rId21"/>
    <p:sldId id="519" r:id="rId22"/>
    <p:sldId id="499" r:id="rId23"/>
    <p:sldId id="523" r:id="rId24"/>
    <p:sldId id="524" r:id="rId25"/>
    <p:sldId id="525" r:id="rId26"/>
    <p:sldId id="526" r:id="rId27"/>
    <p:sldId id="533" r:id="rId28"/>
    <p:sldId id="534" r:id="rId29"/>
    <p:sldId id="527" r:id="rId30"/>
    <p:sldId id="528" r:id="rId31"/>
    <p:sldId id="529" r:id="rId32"/>
    <p:sldId id="530" r:id="rId33"/>
    <p:sldId id="531" r:id="rId34"/>
    <p:sldId id="532" r:id="rId35"/>
    <p:sldId id="535" r:id="rId36"/>
    <p:sldId id="536" r:id="rId37"/>
    <p:sldId id="537" r:id="rId38"/>
    <p:sldId id="538" r:id="rId39"/>
    <p:sldId id="539" r:id="rId40"/>
    <p:sldId id="540" r:id="rId41"/>
    <p:sldId id="542" r:id="rId42"/>
    <p:sldId id="543" r:id="rId43"/>
    <p:sldId id="544" r:id="rId44"/>
    <p:sldId id="545" r:id="rId45"/>
    <p:sldId id="546" r:id="rId46"/>
    <p:sldId id="547" r:id="rId47"/>
    <p:sldId id="548" r:id="rId48"/>
    <p:sldId id="549" r:id="rId49"/>
    <p:sldId id="550" r:id="rId50"/>
    <p:sldId id="551" r:id="rId51"/>
    <p:sldId id="552" r:id="rId52"/>
    <p:sldId id="553" r:id="rId53"/>
    <p:sldId id="554" r:id="rId54"/>
    <p:sldId id="555" r:id="rId55"/>
    <p:sldId id="556" r:id="rId56"/>
    <p:sldId id="557" r:id="rId57"/>
    <p:sldId id="558" r:id="rId58"/>
    <p:sldId id="559" r:id="rId59"/>
    <p:sldId id="560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727"/>
    <a:srgbClr val="F26522"/>
    <a:srgbClr val="EF6436"/>
    <a:srgbClr val="FFFFFF"/>
    <a:srgbClr val="000000"/>
    <a:srgbClr val="929497"/>
    <a:srgbClr val="DCDDDE"/>
    <a:srgbClr val="EC6422"/>
    <a:srgbClr val="2D2D2D"/>
    <a:srgbClr val="D9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F904A0-4BEE-42C3-A3F1-05AC44940C51}" v="33" dt="2024-03-01T08:32:28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2608" autoAdjust="0"/>
  </p:normalViewPr>
  <p:slideViewPr>
    <p:cSldViewPr snapToGrid="0">
      <p:cViewPr varScale="1">
        <p:scale>
          <a:sx n="70" d="100"/>
          <a:sy n="70" d="100"/>
        </p:scale>
        <p:origin x="738" y="1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7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tshali, Nokwethaba" userId="adc5a511-3cca-4fa0-acd4-341105cbde1c" providerId="ADAL" clId="{B9F904A0-4BEE-42C3-A3F1-05AC44940C51}"/>
    <pc:docChg chg="undo redo custSel delSld modSld">
      <pc:chgData name="Mtshali, Nokwethaba" userId="adc5a511-3cca-4fa0-acd4-341105cbde1c" providerId="ADAL" clId="{B9F904A0-4BEE-42C3-A3F1-05AC44940C51}" dt="2024-03-01T08:34:07.690" v="212" actId="20577"/>
      <pc:docMkLst>
        <pc:docMk/>
      </pc:docMkLst>
      <pc:sldChg chg="modSp">
        <pc:chgData name="Mtshali, Nokwethaba" userId="adc5a511-3cca-4fa0-acd4-341105cbde1c" providerId="ADAL" clId="{B9F904A0-4BEE-42C3-A3F1-05AC44940C51}" dt="2024-03-01T08:11:00.665" v="1" actId="20577"/>
        <pc:sldMkLst>
          <pc:docMk/>
          <pc:sldMk cId="1687377873" sldId="452"/>
        </pc:sldMkLst>
        <pc:graphicFrameChg chg="mod">
          <ac:chgData name="Mtshali, Nokwethaba" userId="adc5a511-3cca-4fa0-acd4-341105cbde1c" providerId="ADAL" clId="{B9F904A0-4BEE-42C3-A3F1-05AC44940C51}" dt="2024-03-01T08:11:00.665" v="1" actId="20577"/>
          <ac:graphicFrameMkLst>
            <pc:docMk/>
            <pc:sldMk cId="1687377873" sldId="452"/>
            <ac:graphicFrameMk id="5" creationId="{E64B1E53-3275-B5B6-7CC6-AF7167CABAF0}"/>
          </ac:graphicFrameMkLst>
        </pc:graphicFrameChg>
      </pc:sldChg>
      <pc:sldChg chg="modSp mod">
        <pc:chgData name="Mtshali, Nokwethaba" userId="adc5a511-3cca-4fa0-acd4-341105cbde1c" providerId="ADAL" clId="{B9F904A0-4BEE-42C3-A3F1-05AC44940C51}" dt="2024-03-01T08:11:24.953" v="3" actId="27636"/>
        <pc:sldMkLst>
          <pc:docMk/>
          <pc:sldMk cId="3155737716" sldId="490"/>
        </pc:sldMkLst>
        <pc:spChg chg="mod">
          <ac:chgData name="Mtshali, Nokwethaba" userId="adc5a511-3cca-4fa0-acd4-341105cbde1c" providerId="ADAL" clId="{B9F904A0-4BEE-42C3-A3F1-05AC44940C51}" dt="2024-03-01T08:11:24.953" v="3" actId="27636"/>
          <ac:spMkLst>
            <pc:docMk/>
            <pc:sldMk cId="3155737716" sldId="490"/>
            <ac:spMk id="5" creationId="{C5024AEA-117A-78AC-48E0-8E7DB9F43F7E}"/>
          </ac:spMkLst>
        </pc:spChg>
      </pc:sldChg>
      <pc:sldChg chg="modSp setBg">
        <pc:chgData name="Mtshali, Nokwethaba" userId="adc5a511-3cca-4fa0-acd4-341105cbde1c" providerId="ADAL" clId="{B9F904A0-4BEE-42C3-A3F1-05AC44940C51}" dt="2024-03-01T08:12:26.292" v="8" actId="12269"/>
        <pc:sldMkLst>
          <pc:docMk/>
          <pc:sldMk cId="2345770395" sldId="496"/>
        </pc:sldMkLst>
        <pc:graphicFrameChg chg="mod">
          <ac:chgData name="Mtshali, Nokwethaba" userId="adc5a511-3cca-4fa0-acd4-341105cbde1c" providerId="ADAL" clId="{B9F904A0-4BEE-42C3-A3F1-05AC44940C51}" dt="2024-03-01T08:12:26.292" v="8" actId="12269"/>
          <ac:graphicFrameMkLst>
            <pc:docMk/>
            <pc:sldMk cId="2345770395" sldId="496"/>
            <ac:graphicFrameMk id="4" creationId="{868D90A6-DEA6-876B-3DC6-59196013270F}"/>
          </ac:graphicFrameMkLst>
        </pc:graphicFrameChg>
      </pc:sldChg>
      <pc:sldChg chg="modSp mod">
        <pc:chgData name="Mtshali, Nokwethaba" userId="adc5a511-3cca-4fa0-acd4-341105cbde1c" providerId="ADAL" clId="{B9F904A0-4BEE-42C3-A3F1-05AC44940C51}" dt="2024-03-01T08:12:57.688" v="9" actId="12"/>
        <pc:sldMkLst>
          <pc:docMk/>
          <pc:sldMk cId="4074857808" sldId="497"/>
        </pc:sldMkLst>
        <pc:spChg chg="mod">
          <ac:chgData name="Mtshali, Nokwethaba" userId="adc5a511-3cca-4fa0-acd4-341105cbde1c" providerId="ADAL" clId="{B9F904A0-4BEE-42C3-A3F1-05AC44940C51}" dt="2024-03-01T08:12:57.688" v="9" actId="12"/>
          <ac:spMkLst>
            <pc:docMk/>
            <pc:sldMk cId="4074857808" sldId="497"/>
            <ac:spMk id="15" creationId="{B7D6C4EA-9512-3EE1-D271-CF0CF40D7541}"/>
          </ac:spMkLst>
        </pc:spChg>
      </pc:sldChg>
      <pc:sldChg chg="modSp mod">
        <pc:chgData name="Mtshali, Nokwethaba" userId="adc5a511-3cca-4fa0-acd4-341105cbde1c" providerId="ADAL" clId="{B9F904A0-4BEE-42C3-A3F1-05AC44940C51}" dt="2024-03-01T08:13:38.101" v="17" actId="1076"/>
        <pc:sldMkLst>
          <pc:docMk/>
          <pc:sldMk cId="3068740518" sldId="498"/>
        </pc:sldMkLst>
        <pc:spChg chg="mod">
          <ac:chgData name="Mtshali, Nokwethaba" userId="adc5a511-3cca-4fa0-acd4-341105cbde1c" providerId="ADAL" clId="{B9F904A0-4BEE-42C3-A3F1-05AC44940C51}" dt="2024-03-01T08:13:22.986" v="13" actId="1076"/>
          <ac:spMkLst>
            <pc:docMk/>
            <pc:sldMk cId="3068740518" sldId="498"/>
            <ac:spMk id="5" creationId="{D2AAA00D-3941-4A96-68E7-380B7A9FB96E}"/>
          </ac:spMkLst>
        </pc:spChg>
        <pc:spChg chg="mod">
          <ac:chgData name="Mtshali, Nokwethaba" userId="adc5a511-3cca-4fa0-acd4-341105cbde1c" providerId="ADAL" clId="{B9F904A0-4BEE-42C3-A3F1-05AC44940C51}" dt="2024-03-01T08:13:38.101" v="17" actId="1076"/>
          <ac:spMkLst>
            <pc:docMk/>
            <pc:sldMk cId="3068740518" sldId="498"/>
            <ac:spMk id="6" creationId="{A6F7A35B-0324-BF5F-D42A-A96D67CF933B}"/>
          </ac:spMkLst>
        </pc:spChg>
      </pc:sldChg>
      <pc:sldChg chg="modSp mod">
        <pc:chgData name="Mtshali, Nokwethaba" userId="adc5a511-3cca-4fa0-acd4-341105cbde1c" providerId="ADAL" clId="{B9F904A0-4BEE-42C3-A3F1-05AC44940C51}" dt="2024-03-01T08:14:37.279" v="28" actId="313"/>
        <pc:sldMkLst>
          <pc:docMk/>
          <pc:sldMk cId="1328851109" sldId="499"/>
        </pc:sldMkLst>
        <pc:spChg chg="mod">
          <ac:chgData name="Mtshali, Nokwethaba" userId="adc5a511-3cca-4fa0-acd4-341105cbde1c" providerId="ADAL" clId="{B9F904A0-4BEE-42C3-A3F1-05AC44940C51}" dt="2024-03-01T08:14:15.920" v="26" actId="14100"/>
          <ac:spMkLst>
            <pc:docMk/>
            <pc:sldMk cId="1328851109" sldId="499"/>
            <ac:spMk id="2" creationId="{0EF601A6-1D43-C214-AB94-2A4EB2B36909}"/>
          </ac:spMkLst>
        </pc:spChg>
        <pc:spChg chg="mod">
          <ac:chgData name="Mtshali, Nokwethaba" userId="adc5a511-3cca-4fa0-acd4-341105cbde1c" providerId="ADAL" clId="{B9F904A0-4BEE-42C3-A3F1-05AC44940C51}" dt="2024-03-01T08:14:37.279" v="28" actId="313"/>
          <ac:spMkLst>
            <pc:docMk/>
            <pc:sldMk cId="1328851109" sldId="499"/>
            <ac:spMk id="3" creationId="{1CFF2BB8-B2AC-605A-D02B-E72404E26F2F}"/>
          </ac:spMkLst>
        </pc:spChg>
      </pc:sldChg>
      <pc:sldChg chg="modSp mod">
        <pc:chgData name="Mtshali, Nokwethaba" userId="adc5a511-3cca-4fa0-acd4-341105cbde1c" providerId="ADAL" clId="{B9F904A0-4BEE-42C3-A3F1-05AC44940C51}" dt="2024-03-01T08:14:09.468" v="25" actId="1076"/>
        <pc:sldMkLst>
          <pc:docMk/>
          <pc:sldMk cId="4185534200" sldId="519"/>
        </pc:sldMkLst>
        <pc:spChg chg="mod">
          <ac:chgData name="Mtshali, Nokwethaba" userId="adc5a511-3cca-4fa0-acd4-341105cbde1c" providerId="ADAL" clId="{B9F904A0-4BEE-42C3-A3F1-05AC44940C51}" dt="2024-03-01T08:14:09.468" v="25" actId="1076"/>
          <ac:spMkLst>
            <pc:docMk/>
            <pc:sldMk cId="4185534200" sldId="519"/>
            <ac:spMk id="3" creationId="{A75280BA-EBDF-C804-7F21-55CE08E1F872}"/>
          </ac:spMkLst>
        </pc:spChg>
      </pc:sldChg>
      <pc:sldChg chg="modSp">
        <pc:chgData name="Mtshali, Nokwethaba" userId="adc5a511-3cca-4fa0-acd4-341105cbde1c" providerId="ADAL" clId="{B9F904A0-4BEE-42C3-A3F1-05AC44940C51}" dt="2024-03-01T08:12:02.503" v="5" actId="12100"/>
        <pc:sldMkLst>
          <pc:docMk/>
          <pc:sldMk cId="2068814434" sldId="520"/>
        </pc:sldMkLst>
        <pc:graphicFrameChg chg="mod">
          <ac:chgData name="Mtshali, Nokwethaba" userId="adc5a511-3cca-4fa0-acd4-341105cbde1c" providerId="ADAL" clId="{B9F904A0-4BEE-42C3-A3F1-05AC44940C51}" dt="2024-03-01T08:12:02.503" v="5" actId="12100"/>
          <ac:graphicFrameMkLst>
            <pc:docMk/>
            <pc:sldMk cId="2068814434" sldId="520"/>
            <ac:graphicFrameMk id="8" creationId="{DC60C339-C804-B98E-9666-934456AEE78A}"/>
          </ac:graphicFrameMkLst>
        </pc:graphicFrameChg>
      </pc:sldChg>
      <pc:sldChg chg="modSp mod">
        <pc:chgData name="Mtshali, Nokwethaba" userId="adc5a511-3cca-4fa0-acd4-341105cbde1c" providerId="ADAL" clId="{B9F904A0-4BEE-42C3-A3F1-05AC44940C51}" dt="2024-03-01T08:15:33.610" v="31" actId="27107"/>
        <pc:sldMkLst>
          <pc:docMk/>
          <pc:sldMk cId="1708977771" sldId="523"/>
        </pc:sldMkLst>
        <pc:graphicFrameChg chg="mod modGraphic">
          <ac:chgData name="Mtshali, Nokwethaba" userId="adc5a511-3cca-4fa0-acd4-341105cbde1c" providerId="ADAL" clId="{B9F904A0-4BEE-42C3-A3F1-05AC44940C51}" dt="2024-03-01T08:15:33.610" v="31" actId="27107"/>
          <ac:graphicFrameMkLst>
            <pc:docMk/>
            <pc:sldMk cId="1708977771" sldId="523"/>
            <ac:graphicFrameMk id="4" creationId="{08451A7E-CE95-B29E-988F-41701106EE2C}"/>
          </ac:graphicFrameMkLst>
        </pc:graphicFrameChg>
      </pc:sldChg>
      <pc:sldChg chg="modSp mod">
        <pc:chgData name="Mtshali, Nokwethaba" userId="adc5a511-3cca-4fa0-acd4-341105cbde1c" providerId="ADAL" clId="{B9F904A0-4BEE-42C3-A3F1-05AC44940C51}" dt="2024-03-01T08:17:34.346" v="34" actId="12"/>
        <pc:sldMkLst>
          <pc:docMk/>
          <pc:sldMk cId="4072093793" sldId="524"/>
        </pc:sldMkLst>
        <pc:spChg chg="mod">
          <ac:chgData name="Mtshali, Nokwethaba" userId="adc5a511-3cca-4fa0-acd4-341105cbde1c" providerId="ADAL" clId="{B9F904A0-4BEE-42C3-A3F1-05AC44940C51}" dt="2024-03-01T08:17:34.346" v="34" actId="12"/>
          <ac:spMkLst>
            <pc:docMk/>
            <pc:sldMk cId="4072093793" sldId="524"/>
            <ac:spMk id="3" creationId="{ABA8C586-4291-CBED-F80D-85F147C2461C}"/>
          </ac:spMkLst>
        </pc:spChg>
      </pc:sldChg>
      <pc:sldChg chg="modSp mod">
        <pc:chgData name="Mtshali, Nokwethaba" userId="adc5a511-3cca-4fa0-acd4-341105cbde1c" providerId="ADAL" clId="{B9F904A0-4BEE-42C3-A3F1-05AC44940C51}" dt="2024-03-01T08:17:44.346" v="35" actId="12"/>
        <pc:sldMkLst>
          <pc:docMk/>
          <pc:sldMk cId="4150293989" sldId="526"/>
        </pc:sldMkLst>
        <pc:spChg chg="mod">
          <ac:chgData name="Mtshali, Nokwethaba" userId="adc5a511-3cca-4fa0-acd4-341105cbde1c" providerId="ADAL" clId="{B9F904A0-4BEE-42C3-A3F1-05AC44940C51}" dt="2024-03-01T08:17:44.346" v="35" actId="12"/>
          <ac:spMkLst>
            <pc:docMk/>
            <pc:sldMk cId="4150293989" sldId="526"/>
            <ac:spMk id="3" creationId="{0A7EBDEB-A3C6-9113-2C17-3F3AA8BE2284}"/>
          </ac:spMkLst>
        </pc:spChg>
      </pc:sldChg>
      <pc:sldChg chg="modSp mod">
        <pc:chgData name="Mtshali, Nokwethaba" userId="adc5a511-3cca-4fa0-acd4-341105cbde1c" providerId="ADAL" clId="{B9F904A0-4BEE-42C3-A3F1-05AC44940C51}" dt="2024-03-01T08:19:03.393" v="53" actId="12"/>
        <pc:sldMkLst>
          <pc:docMk/>
          <pc:sldMk cId="1446686488" sldId="529"/>
        </pc:sldMkLst>
        <pc:spChg chg="mod">
          <ac:chgData name="Mtshali, Nokwethaba" userId="adc5a511-3cca-4fa0-acd4-341105cbde1c" providerId="ADAL" clId="{B9F904A0-4BEE-42C3-A3F1-05AC44940C51}" dt="2024-03-01T08:19:03.393" v="53" actId="12"/>
          <ac:spMkLst>
            <pc:docMk/>
            <pc:sldMk cId="1446686488" sldId="529"/>
            <ac:spMk id="3" creationId="{82D67272-18B3-F7FD-039E-21A6CEC48201}"/>
          </ac:spMkLst>
        </pc:spChg>
      </pc:sldChg>
      <pc:sldChg chg="modSp">
        <pc:chgData name="Mtshali, Nokwethaba" userId="adc5a511-3cca-4fa0-acd4-341105cbde1c" providerId="ADAL" clId="{B9F904A0-4BEE-42C3-A3F1-05AC44940C51}" dt="2024-03-01T08:19:49.218" v="54" actId="12269"/>
        <pc:sldMkLst>
          <pc:docMk/>
          <pc:sldMk cId="1191901741" sldId="531"/>
        </pc:sldMkLst>
        <pc:graphicFrameChg chg="mod">
          <ac:chgData name="Mtshali, Nokwethaba" userId="adc5a511-3cca-4fa0-acd4-341105cbde1c" providerId="ADAL" clId="{B9F904A0-4BEE-42C3-A3F1-05AC44940C51}" dt="2024-03-01T08:19:49.218" v="54" actId="12269"/>
          <ac:graphicFrameMkLst>
            <pc:docMk/>
            <pc:sldMk cId="1191901741" sldId="531"/>
            <ac:graphicFrameMk id="5" creationId="{71CC25F1-7ABD-8FB9-1AE3-D45A15D78D85}"/>
          </ac:graphicFrameMkLst>
        </pc:graphicFrameChg>
      </pc:sldChg>
      <pc:sldChg chg="modSp mod">
        <pc:chgData name="Mtshali, Nokwethaba" userId="adc5a511-3cca-4fa0-acd4-341105cbde1c" providerId="ADAL" clId="{B9F904A0-4BEE-42C3-A3F1-05AC44940C51}" dt="2024-03-01T08:21:51.324" v="89" actId="20577"/>
        <pc:sldMkLst>
          <pc:docMk/>
          <pc:sldMk cId="382007654" sldId="532"/>
        </pc:sldMkLst>
        <pc:spChg chg="mod">
          <ac:chgData name="Mtshali, Nokwethaba" userId="adc5a511-3cca-4fa0-acd4-341105cbde1c" providerId="ADAL" clId="{B9F904A0-4BEE-42C3-A3F1-05AC44940C51}" dt="2024-03-01T08:21:51.324" v="89" actId="20577"/>
          <ac:spMkLst>
            <pc:docMk/>
            <pc:sldMk cId="382007654" sldId="532"/>
            <ac:spMk id="3" creationId="{4E0BD93E-0A82-2C23-929F-E52D50734E9B}"/>
          </ac:spMkLst>
        </pc:spChg>
      </pc:sldChg>
      <pc:sldChg chg="modSp mod">
        <pc:chgData name="Mtshali, Nokwethaba" userId="adc5a511-3cca-4fa0-acd4-341105cbde1c" providerId="ADAL" clId="{B9F904A0-4BEE-42C3-A3F1-05AC44940C51}" dt="2024-03-01T08:18:06.279" v="37" actId="12"/>
        <pc:sldMkLst>
          <pc:docMk/>
          <pc:sldMk cId="1582789666" sldId="533"/>
        </pc:sldMkLst>
        <pc:spChg chg="mod">
          <ac:chgData name="Mtshali, Nokwethaba" userId="adc5a511-3cca-4fa0-acd4-341105cbde1c" providerId="ADAL" clId="{B9F904A0-4BEE-42C3-A3F1-05AC44940C51}" dt="2024-03-01T08:18:06.279" v="37" actId="12"/>
          <ac:spMkLst>
            <pc:docMk/>
            <pc:sldMk cId="1582789666" sldId="533"/>
            <ac:spMk id="3" creationId="{0A7EBDEB-A3C6-9113-2C17-3F3AA8BE2284}"/>
          </ac:spMkLst>
        </pc:spChg>
      </pc:sldChg>
      <pc:sldChg chg="modSp mod">
        <pc:chgData name="Mtshali, Nokwethaba" userId="adc5a511-3cca-4fa0-acd4-341105cbde1c" providerId="ADAL" clId="{B9F904A0-4BEE-42C3-A3F1-05AC44940C51}" dt="2024-03-01T08:18:48.512" v="52" actId="1076"/>
        <pc:sldMkLst>
          <pc:docMk/>
          <pc:sldMk cId="3681232097" sldId="534"/>
        </pc:sldMkLst>
        <pc:spChg chg="mod">
          <ac:chgData name="Mtshali, Nokwethaba" userId="adc5a511-3cca-4fa0-acd4-341105cbde1c" providerId="ADAL" clId="{B9F904A0-4BEE-42C3-A3F1-05AC44940C51}" dt="2024-03-01T08:18:48.512" v="52" actId="1076"/>
          <ac:spMkLst>
            <pc:docMk/>
            <pc:sldMk cId="3681232097" sldId="534"/>
            <ac:spMk id="2" creationId="{71D6040B-36CF-7E51-06C3-F716971F3BE0}"/>
          </ac:spMkLst>
        </pc:spChg>
      </pc:sldChg>
      <pc:sldChg chg="modSp mod">
        <pc:chgData name="Mtshali, Nokwethaba" userId="adc5a511-3cca-4fa0-acd4-341105cbde1c" providerId="ADAL" clId="{B9F904A0-4BEE-42C3-A3F1-05AC44940C51}" dt="2024-03-01T08:22:14.311" v="91" actId="12"/>
        <pc:sldMkLst>
          <pc:docMk/>
          <pc:sldMk cId="2713204905" sldId="535"/>
        </pc:sldMkLst>
        <pc:spChg chg="mod">
          <ac:chgData name="Mtshali, Nokwethaba" userId="adc5a511-3cca-4fa0-acd4-341105cbde1c" providerId="ADAL" clId="{B9F904A0-4BEE-42C3-A3F1-05AC44940C51}" dt="2024-03-01T08:22:14.311" v="91" actId="12"/>
          <ac:spMkLst>
            <pc:docMk/>
            <pc:sldMk cId="2713204905" sldId="535"/>
            <ac:spMk id="3" creationId="{FE399D78-6851-A5C8-ABF9-CA66CBECB62B}"/>
          </ac:spMkLst>
        </pc:spChg>
      </pc:sldChg>
      <pc:sldChg chg="modSp mod">
        <pc:chgData name="Mtshali, Nokwethaba" userId="adc5a511-3cca-4fa0-acd4-341105cbde1c" providerId="ADAL" clId="{B9F904A0-4BEE-42C3-A3F1-05AC44940C51}" dt="2024-03-01T08:22:29.885" v="92" actId="12"/>
        <pc:sldMkLst>
          <pc:docMk/>
          <pc:sldMk cId="3278793483" sldId="537"/>
        </pc:sldMkLst>
        <pc:spChg chg="mod">
          <ac:chgData name="Mtshali, Nokwethaba" userId="adc5a511-3cca-4fa0-acd4-341105cbde1c" providerId="ADAL" clId="{B9F904A0-4BEE-42C3-A3F1-05AC44940C51}" dt="2024-03-01T08:22:29.885" v="92" actId="12"/>
          <ac:spMkLst>
            <pc:docMk/>
            <pc:sldMk cId="3278793483" sldId="537"/>
            <ac:spMk id="3" creationId="{1AB8EA34-EEE5-69A8-E628-A90258910F18}"/>
          </ac:spMkLst>
        </pc:spChg>
      </pc:sldChg>
      <pc:sldChg chg="modSp mod">
        <pc:chgData name="Mtshali, Nokwethaba" userId="adc5a511-3cca-4fa0-acd4-341105cbde1c" providerId="ADAL" clId="{B9F904A0-4BEE-42C3-A3F1-05AC44940C51}" dt="2024-03-01T08:22:44.259" v="93" actId="12"/>
        <pc:sldMkLst>
          <pc:docMk/>
          <pc:sldMk cId="538211305" sldId="538"/>
        </pc:sldMkLst>
        <pc:spChg chg="mod">
          <ac:chgData name="Mtshali, Nokwethaba" userId="adc5a511-3cca-4fa0-acd4-341105cbde1c" providerId="ADAL" clId="{B9F904A0-4BEE-42C3-A3F1-05AC44940C51}" dt="2024-03-01T08:22:44.259" v="93" actId="12"/>
          <ac:spMkLst>
            <pc:docMk/>
            <pc:sldMk cId="538211305" sldId="538"/>
            <ac:spMk id="3" creationId="{60D691BD-0E6B-CA44-CC19-D7BCCEFEAE2B}"/>
          </ac:spMkLst>
        </pc:spChg>
      </pc:sldChg>
      <pc:sldChg chg="modSp mod">
        <pc:chgData name="Mtshali, Nokwethaba" userId="adc5a511-3cca-4fa0-acd4-341105cbde1c" providerId="ADAL" clId="{B9F904A0-4BEE-42C3-A3F1-05AC44940C51}" dt="2024-03-01T08:24:49.503" v="105" actId="1076"/>
        <pc:sldMkLst>
          <pc:docMk/>
          <pc:sldMk cId="942574507" sldId="543"/>
        </pc:sldMkLst>
        <pc:spChg chg="mod">
          <ac:chgData name="Mtshali, Nokwethaba" userId="adc5a511-3cca-4fa0-acd4-341105cbde1c" providerId="ADAL" clId="{B9F904A0-4BEE-42C3-A3F1-05AC44940C51}" dt="2024-03-01T08:24:49.503" v="105" actId="1076"/>
          <ac:spMkLst>
            <pc:docMk/>
            <pc:sldMk cId="942574507" sldId="543"/>
            <ac:spMk id="2" creationId="{979F8B56-2EF4-C2A4-5AA6-59251BE3833F}"/>
          </ac:spMkLst>
        </pc:spChg>
        <pc:spChg chg="mod">
          <ac:chgData name="Mtshali, Nokwethaba" userId="adc5a511-3cca-4fa0-acd4-341105cbde1c" providerId="ADAL" clId="{B9F904A0-4BEE-42C3-A3F1-05AC44940C51}" dt="2024-03-01T08:23:25.089" v="95" actId="1076"/>
          <ac:spMkLst>
            <pc:docMk/>
            <pc:sldMk cId="942574507" sldId="543"/>
            <ac:spMk id="3" creationId="{CFDF8B6A-5050-8DDA-BCEC-A2EB92C6B2EC}"/>
          </ac:spMkLst>
        </pc:spChg>
      </pc:sldChg>
      <pc:sldChg chg="modSp mod">
        <pc:chgData name="Mtshali, Nokwethaba" userId="adc5a511-3cca-4fa0-acd4-341105cbde1c" providerId="ADAL" clId="{B9F904A0-4BEE-42C3-A3F1-05AC44940C51}" dt="2024-03-01T08:27:13.479" v="171" actId="12269"/>
        <pc:sldMkLst>
          <pc:docMk/>
          <pc:sldMk cId="124571583" sldId="545"/>
        </pc:sldMkLst>
        <pc:spChg chg="mod">
          <ac:chgData name="Mtshali, Nokwethaba" userId="adc5a511-3cca-4fa0-acd4-341105cbde1c" providerId="ADAL" clId="{B9F904A0-4BEE-42C3-A3F1-05AC44940C51}" dt="2024-03-01T08:27:02.889" v="169" actId="14100"/>
          <ac:spMkLst>
            <pc:docMk/>
            <pc:sldMk cId="124571583" sldId="545"/>
            <ac:spMk id="2" creationId="{649FC147-03AD-1E7A-2735-30BE54246E05}"/>
          </ac:spMkLst>
        </pc:spChg>
        <pc:graphicFrameChg chg="mod">
          <ac:chgData name="Mtshali, Nokwethaba" userId="adc5a511-3cca-4fa0-acd4-341105cbde1c" providerId="ADAL" clId="{B9F904A0-4BEE-42C3-A3F1-05AC44940C51}" dt="2024-03-01T08:27:13.479" v="171" actId="12269"/>
          <ac:graphicFrameMkLst>
            <pc:docMk/>
            <pc:sldMk cId="124571583" sldId="545"/>
            <ac:graphicFrameMk id="17" creationId="{43B2A81D-5632-366D-6DF5-5CF6375A3A5E}"/>
          </ac:graphicFrameMkLst>
        </pc:graphicFrameChg>
      </pc:sldChg>
      <pc:sldChg chg="addSp delSp modSp mod chgLayout">
        <pc:chgData name="Mtshali, Nokwethaba" userId="adc5a511-3cca-4fa0-acd4-341105cbde1c" providerId="ADAL" clId="{B9F904A0-4BEE-42C3-A3F1-05AC44940C51}" dt="2024-03-01T08:30:26.350" v="186" actId="1076"/>
        <pc:sldMkLst>
          <pc:docMk/>
          <pc:sldMk cId="2198145459" sldId="555"/>
        </pc:sldMkLst>
        <pc:spChg chg="add del mod ord">
          <ac:chgData name="Mtshali, Nokwethaba" userId="adc5a511-3cca-4fa0-acd4-341105cbde1c" providerId="ADAL" clId="{B9F904A0-4BEE-42C3-A3F1-05AC44940C51}" dt="2024-03-01T08:29:40.551" v="183" actId="14100"/>
          <ac:spMkLst>
            <pc:docMk/>
            <pc:sldMk cId="2198145459" sldId="555"/>
            <ac:spMk id="2" creationId="{AA4A711F-5B75-49F6-5F8C-6BFC9FD2AC97}"/>
          </ac:spMkLst>
        </pc:spChg>
        <pc:spChg chg="add mod">
          <ac:chgData name="Mtshali, Nokwethaba" userId="adc5a511-3cca-4fa0-acd4-341105cbde1c" providerId="ADAL" clId="{B9F904A0-4BEE-42C3-A3F1-05AC44940C51}" dt="2024-03-01T08:29:19.821" v="175"/>
          <ac:spMkLst>
            <pc:docMk/>
            <pc:sldMk cId="2198145459" sldId="555"/>
            <ac:spMk id="3" creationId="{E0453F25-1EA4-B4DA-1A06-980914E1AA05}"/>
          </ac:spMkLst>
        </pc:spChg>
        <pc:graphicFrameChg chg="mod ord">
          <ac:chgData name="Mtshali, Nokwethaba" userId="adc5a511-3cca-4fa0-acd4-341105cbde1c" providerId="ADAL" clId="{B9F904A0-4BEE-42C3-A3F1-05AC44940C51}" dt="2024-03-01T08:30:26.350" v="186" actId="1076"/>
          <ac:graphicFrameMkLst>
            <pc:docMk/>
            <pc:sldMk cId="2198145459" sldId="555"/>
            <ac:graphicFrameMk id="4" creationId="{6A21B1F9-8E36-6076-2918-24004513B75F}"/>
          </ac:graphicFrameMkLst>
        </pc:graphicFrameChg>
      </pc:sldChg>
      <pc:sldChg chg="modSp mod">
        <pc:chgData name="Mtshali, Nokwethaba" userId="adc5a511-3cca-4fa0-acd4-341105cbde1c" providerId="ADAL" clId="{B9F904A0-4BEE-42C3-A3F1-05AC44940C51}" dt="2024-03-01T08:32:11.886" v="198" actId="339"/>
        <pc:sldMkLst>
          <pc:docMk/>
          <pc:sldMk cId="1186333227" sldId="556"/>
        </pc:sldMkLst>
        <pc:graphicFrameChg chg="mod modGraphic">
          <ac:chgData name="Mtshali, Nokwethaba" userId="adc5a511-3cca-4fa0-acd4-341105cbde1c" providerId="ADAL" clId="{B9F904A0-4BEE-42C3-A3F1-05AC44940C51}" dt="2024-03-01T08:32:11.886" v="198" actId="339"/>
          <ac:graphicFrameMkLst>
            <pc:docMk/>
            <pc:sldMk cId="1186333227" sldId="556"/>
            <ac:graphicFrameMk id="4" creationId="{B344A1E0-3D34-CD63-A7F2-7B36E7E5471E}"/>
          </ac:graphicFrameMkLst>
        </pc:graphicFrameChg>
      </pc:sldChg>
      <pc:sldChg chg="modSp mod">
        <pc:chgData name="Mtshali, Nokwethaba" userId="adc5a511-3cca-4fa0-acd4-341105cbde1c" providerId="ADAL" clId="{B9F904A0-4BEE-42C3-A3F1-05AC44940C51}" dt="2024-03-01T08:32:55.326" v="203" actId="1076"/>
        <pc:sldMkLst>
          <pc:docMk/>
          <pc:sldMk cId="2672301778" sldId="557"/>
        </pc:sldMkLst>
        <pc:spChg chg="mod">
          <ac:chgData name="Mtshali, Nokwethaba" userId="adc5a511-3cca-4fa0-acd4-341105cbde1c" providerId="ADAL" clId="{B9F904A0-4BEE-42C3-A3F1-05AC44940C51}" dt="2024-03-01T08:32:51.896" v="202" actId="1076"/>
          <ac:spMkLst>
            <pc:docMk/>
            <pc:sldMk cId="2672301778" sldId="557"/>
            <ac:spMk id="2" creationId="{26D26461-A42B-E599-60B3-FBEDE685F6D6}"/>
          </ac:spMkLst>
        </pc:spChg>
        <pc:graphicFrameChg chg="mod">
          <ac:chgData name="Mtshali, Nokwethaba" userId="adc5a511-3cca-4fa0-acd4-341105cbde1c" providerId="ADAL" clId="{B9F904A0-4BEE-42C3-A3F1-05AC44940C51}" dt="2024-03-01T08:32:55.326" v="203" actId="1076"/>
          <ac:graphicFrameMkLst>
            <pc:docMk/>
            <pc:sldMk cId="2672301778" sldId="557"/>
            <ac:graphicFrameMk id="4" creationId="{B344A1E0-3D34-CD63-A7F2-7B36E7E5471E}"/>
          </ac:graphicFrameMkLst>
        </pc:graphicFrameChg>
      </pc:sldChg>
      <pc:sldChg chg="addSp modSp mod chgLayout">
        <pc:chgData name="Mtshali, Nokwethaba" userId="adc5a511-3cca-4fa0-acd4-341105cbde1c" providerId="ADAL" clId="{B9F904A0-4BEE-42C3-A3F1-05AC44940C51}" dt="2024-03-01T08:34:07.690" v="212" actId="20577"/>
        <pc:sldMkLst>
          <pc:docMk/>
          <pc:sldMk cId="2783244644" sldId="560"/>
        </pc:sldMkLst>
        <pc:spChg chg="add mod ord">
          <ac:chgData name="Mtshali, Nokwethaba" userId="adc5a511-3cca-4fa0-acd4-341105cbde1c" providerId="ADAL" clId="{B9F904A0-4BEE-42C3-A3F1-05AC44940C51}" dt="2024-03-01T08:34:07.690" v="212" actId="20577"/>
          <ac:spMkLst>
            <pc:docMk/>
            <pc:sldMk cId="2783244644" sldId="560"/>
            <ac:spMk id="2" creationId="{C3870A2A-A168-0BBE-D267-82FA1A741C8E}"/>
          </ac:spMkLst>
        </pc:spChg>
        <pc:spChg chg="mod ord">
          <ac:chgData name="Mtshali, Nokwethaba" userId="adc5a511-3cca-4fa0-acd4-341105cbde1c" providerId="ADAL" clId="{B9F904A0-4BEE-42C3-A3F1-05AC44940C51}" dt="2024-03-01T08:34:00.431" v="206" actId="700"/>
          <ac:spMkLst>
            <pc:docMk/>
            <pc:sldMk cId="2783244644" sldId="560"/>
            <ac:spMk id="3" creationId="{6F30B629-4443-19D2-CDD5-D0E3A818AA89}"/>
          </ac:spMkLst>
        </pc:spChg>
      </pc:sldChg>
      <pc:sldChg chg="del">
        <pc:chgData name="Mtshali, Nokwethaba" userId="adc5a511-3cca-4fa0-acd4-341105cbde1c" providerId="ADAL" clId="{B9F904A0-4BEE-42C3-A3F1-05AC44940C51}" dt="2024-03-01T08:33:38.544" v="205" actId="2696"/>
        <pc:sldMkLst>
          <pc:docMk/>
          <pc:sldMk cId="1293289508" sldId="561"/>
        </pc:sldMkLst>
      </pc:sldChg>
    </pc:docChg>
  </pc:docChgLst>
  <pc:docChgLst>
    <pc:chgData name="Mtshali, Nokwethaba" userId="adc5a511-3cca-4fa0-acd4-341105cbde1c" providerId="ADAL" clId="{DE07A706-4178-4632-9400-B3D3AB76AF0B}"/>
    <pc:docChg chg="undo custSel modSld">
      <pc:chgData name="Mtshali, Nokwethaba" userId="adc5a511-3cca-4fa0-acd4-341105cbde1c" providerId="ADAL" clId="{DE07A706-4178-4632-9400-B3D3AB76AF0B}" dt="2024-02-01T10:54:38.238" v="132" actId="1076"/>
      <pc:docMkLst>
        <pc:docMk/>
      </pc:docMkLst>
      <pc:sldChg chg="modSp mod">
        <pc:chgData name="Mtshali, Nokwethaba" userId="adc5a511-3cca-4fa0-acd4-341105cbde1c" providerId="ADAL" clId="{DE07A706-4178-4632-9400-B3D3AB76AF0B}" dt="2024-02-01T10:15:17.953" v="11" actId="20577"/>
        <pc:sldMkLst>
          <pc:docMk/>
          <pc:sldMk cId="1687377873" sldId="452"/>
        </pc:sldMkLst>
        <pc:graphicFrameChg chg="mod modGraphic">
          <ac:chgData name="Mtshali, Nokwethaba" userId="adc5a511-3cca-4fa0-acd4-341105cbde1c" providerId="ADAL" clId="{DE07A706-4178-4632-9400-B3D3AB76AF0B}" dt="2024-02-01T10:15:17.953" v="11" actId="20577"/>
          <ac:graphicFrameMkLst>
            <pc:docMk/>
            <pc:sldMk cId="1687377873" sldId="452"/>
            <ac:graphicFrameMk id="5" creationId="{E64B1E53-3275-B5B6-7CC6-AF7167CABAF0}"/>
          </ac:graphicFrameMkLst>
        </pc:graphicFrameChg>
      </pc:sldChg>
      <pc:sldChg chg="addSp delSp modSp mod setBg">
        <pc:chgData name="Mtshali, Nokwethaba" userId="adc5a511-3cca-4fa0-acd4-341105cbde1c" providerId="ADAL" clId="{DE07A706-4178-4632-9400-B3D3AB76AF0B}" dt="2024-02-01T10:40:46.905" v="22" actId="26606"/>
        <pc:sldMkLst>
          <pc:docMk/>
          <pc:sldMk cId="1708977771" sldId="523"/>
        </pc:sldMkLst>
        <pc:spChg chg="mod">
          <ac:chgData name="Mtshali, Nokwethaba" userId="adc5a511-3cca-4fa0-acd4-341105cbde1c" providerId="ADAL" clId="{DE07A706-4178-4632-9400-B3D3AB76AF0B}" dt="2024-02-01T10:40:46.905" v="22" actId="26606"/>
          <ac:spMkLst>
            <pc:docMk/>
            <pc:sldMk cId="1708977771" sldId="523"/>
            <ac:spMk id="2" creationId="{2C29CE97-FDB8-0C1A-D547-112A53130CD1}"/>
          </ac:spMkLst>
        </pc:spChg>
        <pc:spChg chg="add del">
          <ac:chgData name="Mtshali, Nokwethaba" userId="adc5a511-3cca-4fa0-acd4-341105cbde1c" providerId="ADAL" clId="{DE07A706-4178-4632-9400-B3D3AB76AF0B}" dt="2024-02-01T10:40:46.905" v="22" actId="26606"/>
          <ac:spMkLst>
            <pc:docMk/>
            <pc:sldMk cId="1708977771" sldId="523"/>
            <ac:spMk id="9" creationId="{7301F447-EEF7-48F5-AF73-7566EE7F64AD}"/>
          </ac:spMkLst>
        </pc:spChg>
        <pc:spChg chg="add del">
          <ac:chgData name="Mtshali, Nokwethaba" userId="adc5a511-3cca-4fa0-acd4-341105cbde1c" providerId="ADAL" clId="{DE07A706-4178-4632-9400-B3D3AB76AF0B}" dt="2024-02-01T10:40:46.905" v="22" actId="26606"/>
          <ac:spMkLst>
            <pc:docMk/>
            <pc:sldMk cId="1708977771" sldId="523"/>
            <ac:spMk id="11" creationId="{F7117410-A2A4-4085-9ADC-46744551DBDE}"/>
          </ac:spMkLst>
        </pc:spChg>
        <pc:spChg chg="add del">
          <ac:chgData name="Mtshali, Nokwethaba" userId="adc5a511-3cca-4fa0-acd4-341105cbde1c" providerId="ADAL" clId="{DE07A706-4178-4632-9400-B3D3AB76AF0B}" dt="2024-02-01T10:40:46.905" v="22" actId="26606"/>
          <ac:spMkLst>
            <pc:docMk/>
            <pc:sldMk cId="1708977771" sldId="523"/>
            <ac:spMk id="13" creationId="{99F74EB5-E547-4FB4-95F5-BCC788F3C4A0}"/>
          </ac:spMkLst>
        </pc:spChg>
        <pc:spChg chg="add del">
          <ac:chgData name="Mtshali, Nokwethaba" userId="adc5a511-3cca-4fa0-acd4-341105cbde1c" providerId="ADAL" clId="{DE07A706-4178-4632-9400-B3D3AB76AF0B}" dt="2024-02-01T10:40:46.905" v="22" actId="26606"/>
          <ac:spMkLst>
            <pc:docMk/>
            <pc:sldMk cId="1708977771" sldId="523"/>
            <ac:spMk id="16" creationId="{345A976A-8DE3-4B67-B94B-2044FDD12899}"/>
          </ac:spMkLst>
        </pc:spChg>
        <pc:spChg chg="add del">
          <ac:chgData name="Mtshali, Nokwethaba" userId="adc5a511-3cca-4fa0-acd4-341105cbde1c" providerId="ADAL" clId="{DE07A706-4178-4632-9400-B3D3AB76AF0B}" dt="2024-02-01T10:40:46.905" v="22" actId="26606"/>
          <ac:spMkLst>
            <pc:docMk/>
            <pc:sldMk cId="1708977771" sldId="523"/>
            <ac:spMk id="17" creationId="{6EAAA1B9-2DDB-49C9-A037-A523D2F13C15}"/>
          </ac:spMkLst>
        </pc:spChg>
        <pc:spChg chg="add del">
          <ac:chgData name="Mtshali, Nokwethaba" userId="adc5a511-3cca-4fa0-acd4-341105cbde1c" providerId="ADAL" clId="{DE07A706-4178-4632-9400-B3D3AB76AF0B}" dt="2024-02-01T10:38:13.200" v="16" actId="26606"/>
          <ac:spMkLst>
            <pc:docMk/>
            <pc:sldMk cId="1708977771" sldId="523"/>
            <ac:spMk id="18" creationId="{345A976A-8DE3-4B67-B94B-2044FDD12899}"/>
          </ac:spMkLst>
        </pc:spChg>
        <pc:spChg chg="add del">
          <ac:chgData name="Mtshali, Nokwethaba" userId="adc5a511-3cca-4fa0-acd4-341105cbde1c" providerId="ADAL" clId="{DE07A706-4178-4632-9400-B3D3AB76AF0B}" dt="2024-02-01T10:39:39.353" v="20" actId="26606"/>
          <ac:spMkLst>
            <pc:docMk/>
            <pc:sldMk cId="1708977771" sldId="523"/>
            <ac:spMk id="19" creationId="{53B021B3-DE93-4AB7-8A18-CF5F1CED88B8}"/>
          </ac:spMkLst>
        </pc:spChg>
        <pc:spChg chg="add del">
          <ac:chgData name="Mtshali, Nokwethaba" userId="adc5a511-3cca-4fa0-acd4-341105cbde1c" providerId="ADAL" clId="{DE07A706-4178-4632-9400-B3D3AB76AF0B}" dt="2024-02-01T10:38:13.200" v="16" actId="26606"/>
          <ac:spMkLst>
            <pc:docMk/>
            <pc:sldMk cId="1708977771" sldId="523"/>
            <ac:spMk id="20" creationId="{6EAAA1B9-2DDB-49C9-A037-A523D2F13C15}"/>
          </ac:spMkLst>
        </pc:spChg>
        <pc:spChg chg="add del">
          <ac:chgData name="Mtshali, Nokwethaba" userId="adc5a511-3cca-4fa0-acd4-341105cbde1c" providerId="ADAL" clId="{DE07A706-4178-4632-9400-B3D3AB76AF0B}" dt="2024-02-01T10:39:39.353" v="20" actId="26606"/>
          <ac:spMkLst>
            <pc:docMk/>
            <pc:sldMk cId="1708977771" sldId="523"/>
            <ac:spMk id="21" creationId="{52D502E5-F6B4-4D58-B4AE-FC466FF15EE8}"/>
          </ac:spMkLst>
        </pc:spChg>
        <pc:spChg chg="add del">
          <ac:chgData name="Mtshali, Nokwethaba" userId="adc5a511-3cca-4fa0-acd4-341105cbde1c" providerId="ADAL" clId="{DE07A706-4178-4632-9400-B3D3AB76AF0B}" dt="2024-02-01T10:39:39.353" v="20" actId="26606"/>
          <ac:spMkLst>
            <pc:docMk/>
            <pc:sldMk cId="1708977771" sldId="523"/>
            <ac:spMk id="34" creationId="{9DECDBF4-02B6-4BB4-B65B-B8107AD6A9E8}"/>
          </ac:spMkLst>
        </pc:spChg>
        <pc:grpChg chg="add del">
          <ac:chgData name="Mtshali, Nokwethaba" userId="adc5a511-3cca-4fa0-acd4-341105cbde1c" providerId="ADAL" clId="{DE07A706-4178-4632-9400-B3D3AB76AF0B}" dt="2024-02-01T10:38:13.200" v="16" actId="26606"/>
          <ac:grpSpMkLst>
            <pc:docMk/>
            <pc:sldMk cId="1708977771" sldId="523"/>
            <ac:grpSpMk id="22" creationId="{B441F8D5-EBCE-4FB9-91A9-3425971C1F99}"/>
          </ac:grpSpMkLst>
        </pc:grpChg>
        <pc:grpChg chg="add del">
          <ac:chgData name="Mtshali, Nokwethaba" userId="adc5a511-3cca-4fa0-acd4-341105cbde1c" providerId="ADAL" clId="{DE07A706-4178-4632-9400-B3D3AB76AF0B}" dt="2024-02-01T10:40:46.905" v="22" actId="26606"/>
          <ac:grpSpMkLst>
            <pc:docMk/>
            <pc:sldMk cId="1708977771" sldId="523"/>
            <ac:grpSpMk id="27" creationId="{B441F8D5-EBCE-4FB9-91A9-3425971C1F99}"/>
          </ac:grpSpMkLst>
        </pc:grpChg>
        <pc:grpChg chg="add del">
          <ac:chgData name="Mtshali, Nokwethaba" userId="adc5a511-3cca-4fa0-acd4-341105cbde1c" providerId="ADAL" clId="{DE07A706-4178-4632-9400-B3D3AB76AF0B}" dt="2024-02-01T10:38:13.200" v="16" actId="26606"/>
          <ac:grpSpMkLst>
            <pc:docMk/>
            <pc:sldMk cId="1708977771" sldId="523"/>
            <ac:grpSpMk id="28" creationId="{08701F99-7E4C-4B92-A4B5-307CDFB7A4DE}"/>
          </ac:grpSpMkLst>
        </pc:grpChg>
        <pc:grpChg chg="add del">
          <ac:chgData name="Mtshali, Nokwethaba" userId="adc5a511-3cca-4fa0-acd4-341105cbde1c" providerId="ADAL" clId="{DE07A706-4178-4632-9400-B3D3AB76AF0B}" dt="2024-02-01T10:40:46.905" v="22" actId="26606"/>
          <ac:grpSpMkLst>
            <pc:docMk/>
            <pc:sldMk cId="1708977771" sldId="523"/>
            <ac:grpSpMk id="33" creationId="{08701F99-7E4C-4B92-A4B5-307CDFB7A4DE}"/>
          </ac:grpSpMkLst>
        </pc:grpChg>
        <pc:graphicFrameChg chg="add del mod modGraphic">
          <ac:chgData name="Mtshali, Nokwethaba" userId="adc5a511-3cca-4fa0-acd4-341105cbde1c" providerId="ADAL" clId="{DE07A706-4178-4632-9400-B3D3AB76AF0B}" dt="2024-02-01T10:40:46.905" v="22" actId="26606"/>
          <ac:graphicFrameMkLst>
            <pc:docMk/>
            <pc:sldMk cId="1708977771" sldId="523"/>
            <ac:graphicFrameMk id="4" creationId="{08451A7E-CE95-B29E-988F-41701106EE2C}"/>
          </ac:graphicFrameMkLst>
        </pc:graphicFrameChg>
        <pc:graphicFrameChg chg="add del mod">
          <ac:chgData name="Mtshali, Nokwethaba" userId="adc5a511-3cca-4fa0-acd4-341105cbde1c" providerId="ADAL" clId="{DE07A706-4178-4632-9400-B3D3AB76AF0B}" dt="2024-02-01T10:39:39.353" v="20" actId="26606"/>
          <ac:graphicFrameMkLst>
            <pc:docMk/>
            <pc:sldMk cId="1708977771" sldId="523"/>
            <ac:graphicFrameMk id="15" creationId="{DC4C4D82-2764-EAD7-EDB4-9F4A8C9674D1}"/>
          </ac:graphicFrameMkLst>
        </pc:graphicFrameChg>
      </pc:sldChg>
      <pc:sldChg chg="modSp mod">
        <pc:chgData name="Mtshali, Nokwethaba" userId="adc5a511-3cca-4fa0-acd4-341105cbde1c" providerId="ADAL" clId="{DE07A706-4178-4632-9400-B3D3AB76AF0B}" dt="2024-02-01T10:45:45.136" v="102" actId="403"/>
        <pc:sldMkLst>
          <pc:docMk/>
          <pc:sldMk cId="1681587693" sldId="527"/>
        </pc:sldMkLst>
        <pc:spChg chg="mod">
          <ac:chgData name="Mtshali, Nokwethaba" userId="adc5a511-3cca-4fa0-acd4-341105cbde1c" providerId="ADAL" clId="{DE07A706-4178-4632-9400-B3D3AB76AF0B}" dt="2024-02-01T10:45:45.136" v="102" actId="403"/>
          <ac:spMkLst>
            <pc:docMk/>
            <pc:sldMk cId="1681587693" sldId="527"/>
            <ac:spMk id="2" creationId="{7DC5B94C-AFA0-47CC-B9B0-7AB07FEAAE4F}"/>
          </ac:spMkLst>
        </pc:spChg>
        <pc:spChg chg="mod">
          <ac:chgData name="Mtshali, Nokwethaba" userId="adc5a511-3cca-4fa0-acd4-341105cbde1c" providerId="ADAL" clId="{DE07A706-4178-4632-9400-B3D3AB76AF0B}" dt="2024-02-01T10:45:40.021" v="101" actId="403"/>
          <ac:spMkLst>
            <pc:docMk/>
            <pc:sldMk cId="1681587693" sldId="527"/>
            <ac:spMk id="3" creationId="{CC9418BE-A74D-7FC5-866B-8878FAF2AC0C}"/>
          </ac:spMkLst>
        </pc:spChg>
      </pc:sldChg>
      <pc:sldChg chg="addSp delSp modSp mod setBg modClrScheme delDesignElem chgLayout">
        <pc:chgData name="Mtshali, Nokwethaba" userId="adc5a511-3cca-4fa0-acd4-341105cbde1c" providerId="ADAL" clId="{DE07A706-4178-4632-9400-B3D3AB76AF0B}" dt="2024-02-01T10:54:38.238" v="132" actId="1076"/>
        <pc:sldMkLst>
          <pc:docMk/>
          <pc:sldMk cId="3305182129" sldId="528"/>
        </pc:sldMkLst>
        <pc:spChg chg="mod ord">
          <ac:chgData name="Mtshali, Nokwethaba" userId="adc5a511-3cca-4fa0-acd4-341105cbde1c" providerId="ADAL" clId="{DE07A706-4178-4632-9400-B3D3AB76AF0B}" dt="2024-02-01T10:54:25.125" v="129" actId="1076"/>
          <ac:spMkLst>
            <pc:docMk/>
            <pc:sldMk cId="3305182129" sldId="528"/>
            <ac:spMk id="2" creationId="{CDC7F9B7-C739-B16C-3F6E-BD56B5BBA16C}"/>
          </ac:spMkLst>
        </pc:spChg>
        <pc:spChg chg="add del">
          <ac:chgData name="Mtshali, Nokwethaba" userId="adc5a511-3cca-4fa0-acd4-341105cbde1c" providerId="ADAL" clId="{DE07A706-4178-4632-9400-B3D3AB76AF0B}" dt="2024-02-01T10:51:00.654" v="106" actId="26606"/>
          <ac:spMkLst>
            <pc:docMk/>
            <pc:sldMk cId="3305182129" sldId="528"/>
            <ac:spMk id="7" creationId="{0295F874-A8A5-4A14-8CFC-828968DE64C4}"/>
          </ac:spMkLst>
        </pc:spChg>
        <pc:spChg chg="add del">
          <ac:chgData name="Mtshali, Nokwethaba" userId="adc5a511-3cca-4fa0-acd4-341105cbde1c" providerId="ADAL" clId="{DE07A706-4178-4632-9400-B3D3AB76AF0B}" dt="2024-02-01T10:53:48.701" v="113" actId="700"/>
          <ac:spMkLst>
            <pc:docMk/>
            <pc:sldMk cId="3305182129" sldId="528"/>
            <ac:spMk id="8" creationId="{3C54F4CE-85F0-46ED-80DA-9518C9251AD1}"/>
          </ac:spMkLst>
        </pc:spChg>
        <pc:spChg chg="add del">
          <ac:chgData name="Mtshali, Nokwethaba" userId="adc5a511-3cca-4fa0-acd4-341105cbde1c" providerId="ADAL" clId="{DE07A706-4178-4632-9400-B3D3AB76AF0B}" dt="2024-02-01T10:50:46.525" v="104" actId="26606"/>
          <ac:spMkLst>
            <pc:docMk/>
            <pc:sldMk cId="3305182129" sldId="528"/>
            <ac:spMk id="9" creationId="{D465D16D-0F79-4922-3FC2-87037677138F}"/>
          </ac:spMkLst>
        </pc:spChg>
        <pc:spChg chg="add del">
          <ac:chgData name="Mtshali, Nokwethaba" userId="adc5a511-3cca-4fa0-acd4-341105cbde1c" providerId="ADAL" clId="{DE07A706-4178-4632-9400-B3D3AB76AF0B}" dt="2024-02-01T10:51:00.654" v="106" actId="26606"/>
          <ac:spMkLst>
            <pc:docMk/>
            <pc:sldMk cId="3305182129" sldId="528"/>
            <ac:spMk id="10" creationId="{C6FC42E6-6C25-4922-95D2-B97B1E123559}"/>
          </ac:spMkLst>
        </pc:spChg>
        <pc:spChg chg="add del">
          <ac:chgData name="Mtshali, Nokwethaba" userId="adc5a511-3cca-4fa0-acd4-341105cbde1c" providerId="ADAL" clId="{DE07A706-4178-4632-9400-B3D3AB76AF0B}" dt="2024-02-01T10:53:48.701" v="113" actId="700"/>
          <ac:spMkLst>
            <pc:docMk/>
            <pc:sldMk cId="3305182129" sldId="528"/>
            <ac:spMk id="11" creationId="{669216FA-293F-4DFA-AF49-122081674F6E}"/>
          </ac:spMkLst>
        </pc:spChg>
        <pc:spChg chg="add del">
          <ac:chgData name="Mtshali, Nokwethaba" userId="adc5a511-3cca-4fa0-acd4-341105cbde1c" providerId="ADAL" clId="{DE07A706-4178-4632-9400-B3D3AB76AF0B}" dt="2024-02-01T10:50:46.525" v="104" actId="26606"/>
          <ac:spMkLst>
            <pc:docMk/>
            <pc:sldMk cId="3305182129" sldId="528"/>
            <ac:spMk id="12" creationId="{F944E337-3E5D-4A1F-A5A1-2057F25B8A7B}"/>
          </ac:spMkLst>
        </pc:spChg>
        <pc:spChg chg="add del">
          <ac:chgData name="Mtshali, Nokwethaba" userId="adc5a511-3cca-4fa0-acd4-341105cbde1c" providerId="ADAL" clId="{DE07A706-4178-4632-9400-B3D3AB76AF0B}" dt="2024-02-01T10:51:03.097" v="108" actId="26606"/>
          <ac:spMkLst>
            <pc:docMk/>
            <pc:sldMk cId="3305182129" sldId="528"/>
            <ac:spMk id="13" creationId="{F944E337-3E5D-4A1F-A5A1-2057F25B8A7B}"/>
          </ac:spMkLst>
        </pc:spChg>
        <pc:spChg chg="add del">
          <ac:chgData name="Mtshali, Nokwethaba" userId="adc5a511-3cca-4fa0-acd4-341105cbde1c" providerId="ADAL" clId="{DE07A706-4178-4632-9400-B3D3AB76AF0B}" dt="2024-02-01T10:50:46.525" v="104" actId="26606"/>
          <ac:spMkLst>
            <pc:docMk/>
            <pc:sldMk cId="3305182129" sldId="528"/>
            <ac:spMk id="14" creationId="{75AEBDD3-B56F-481F-B681-E422663D247D}"/>
          </ac:spMkLst>
        </pc:spChg>
        <pc:spChg chg="add del">
          <ac:chgData name="Mtshali, Nokwethaba" userId="adc5a511-3cca-4fa0-acd4-341105cbde1c" providerId="ADAL" clId="{DE07A706-4178-4632-9400-B3D3AB76AF0B}" dt="2024-02-01T10:51:03.097" v="108" actId="26606"/>
          <ac:spMkLst>
            <pc:docMk/>
            <pc:sldMk cId="3305182129" sldId="528"/>
            <ac:spMk id="15" creationId="{75AEBDD3-B56F-481F-B681-E422663D247D}"/>
          </ac:spMkLst>
        </pc:spChg>
        <pc:spChg chg="add del">
          <ac:chgData name="Mtshali, Nokwethaba" userId="adc5a511-3cca-4fa0-acd4-341105cbde1c" providerId="ADAL" clId="{DE07A706-4178-4632-9400-B3D3AB76AF0B}" dt="2024-02-01T10:50:46.525" v="104" actId="26606"/>
          <ac:spMkLst>
            <pc:docMk/>
            <pc:sldMk cId="3305182129" sldId="528"/>
            <ac:spMk id="16" creationId="{8101159E-D455-456F-8FE1-396AB1590C2F}"/>
          </ac:spMkLst>
        </pc:spChg>
        <pc:spChg chg="add del">
          <ac:chgData name="Mtshali, Nokwethaba" userId="adc5a511-3cca-4fa0-acd4-341105cbde1c" providerId="ADAL" clId="{DE07A706-4178-4632-9400-B3D3AB76AF0B}" dt="2024-02-01T10:51:03.097" v="108" actId="26606"/>
          <ac:spMkLst>
            <pc:docMk/>
            <pc:sldMk cId="3305182129" sldId="528"/>
            <ac:spMk id="17" creationId="{8101159E-D455-456F-8FE1-396AB1590C2F}"/>
          </ac:spMkLst>
        </pc:spChg>
        <pc:spChg chg="add del">
          <ac:chgData name="Mtshali, Nokwethaba" userId="adc5a511-3cca-4fa0-acd4-341105cbde1c" providerId="ADAL" clId="{DE07A706-4178-4632-9400-B3D3AB76AF0B}" dt="2024-02-01T10:50:46.525" v="104" actId="26606"/>
          <ac:spMkLst>
            <pc:docMk/>
            <pc:sldMk cId="3305182129" sldId="528"/>
            <ac:spMk id="18" creationId="{1F9FDF39-7A42-411B-85F1-9DE812C7A75B}"/>
          </ac:spMkLst>
        </pc:spChg>
        <pc:spChg chg="add del">
          <ac:chgData name="Mtshali, Nokwethaba" userId="adc5a511-3cca-4fa0-acd4-341105cbde1c" providerId="ADAL" clId="{DE07A706-4178-4632-9400-B3D3AB76AF0B}" dt="2024-02-01T10:51:03.097" v="108" actId="26606"/>
          <ac:spMkLst>
            <pc:docMk/>
            <pc:sldMk cId="3305182129" sldId="528"/>
            <ac:spMk id="19" creationId="{1F9FDF39-7A42-411B-85F1-9DE812C7A75B}"/>
          </ac:spMkLst>
        </pc:spChg>
        <pc:spChg chg="add del">
          <ac:chgData name="Mtshali, Nokwethaba" userId="adc5a511-3cca-4fa0-acd4-341105cbde1c" providerId="ADAL" clId="{DE07A706-4178-4632-9400-B3D3AB76AF0B}" dt="2024-02-01T10:51:03.097" v="108" actId="26606"/>
          <ac:spMkLst>
            <pc:docMk/>
            <pc:sldMk cId="3305182129" sldId="528"/>
            <ac:spMk id="20" creationId="{026C9FA3-2484-7349-262C-EABE7734B6A8}"/>
          </ac:spMkLst>
        </pc:spChg>
        <pc:spChg chg="add del">
          <ac:chgData name="Mtshali, Nokwethaba" userId="adc5a511-3cca-4fa0-acd4-341105cbde1c" providerId="ADAL" clId="{DE07A706-4178-4632-9400-B3D3AB76AF0B}" dt="2024-02-01T10:53:48.701" v="113" actId="700"/>
          <ac:spMkLst>
            <pc:docMk/>
            <pc:sldMk cId="3305182129" sldId="528"/>
            <ac:spMk id="21" creationId="{885504CF-B07B-45CD-B2B9-77F91DFDF71B}"/>
          </ac:spMkLst>
        </pc:spChg>
        <pc:spChg chg="add del">
          <ac:chgData name="Mtshali, Nokwethaba" userId="adc5a511-3cca-4fa0-acd4-341105cbde1c" providerId="ADAL" clId="{DE07A706-4178-4632-9400-B3D3AB76AF0B}" dt="2024-02-01T10:53:48.701" v="113" actId="700"/>
          <ac:spMkLst>
            <pc:docMk/>
            <pc:sldMk cId="3305182129" sldId="528"/>
            <ac:spMk id="22" creationId="{C6F0F1BD-D7E0-40DE-8DBF-8152D3191EDE}"/>
          </ac:spMkLst>
        </pc:spChg>
        <pc:spChg chg="add">
          <ac:chgData name="Mtshali, Nokwethaba" userId="adc5a511-3cca-4fa0-acd4-341105cbde1c" providerId="ADAL" clId="{DE07A706-4178-4632-9400-B3D3AB76AF0B}" dt="2024-02-01T10:54:02.117" v="114" actId="26606"/>
          <ac:spMkLst>
            <pc:docMk/>
            <pc:sldMk cId="3305182129" sldId="528"/>
            <ac:spMk id="23" creationId="{47942995-B07F-4636-9A06-C6A104B260A8}"/>
          </ac:spMkLst>
        </pc:spChg>
        <pc:spChg chg="add">
          <ac:chgData name="Mtshali, Nokwethaba" userId="adc5a511-3cca-4fa0-acd4-341105cbde1c" providerId="ADAL" clId="{DE07A706-4178-4632-9400-B3D3AB76AF0B}" dt="2024-02-01T10:54:02.117" v="114" actId="26606"/>
          <ac:spMkLst>
            <pc:docMk/>
            <pc:sldMk cId="3305182129" sldId="528"/>
            <ac:spMk id="28" creationId="{B81933D1-5615-42C7-9C0B-4EB7105CCE2D}"/>
          </ac:spMkLst>
        </pc:spChg>
        <pc:spChg chg="add">
          <ac:chgData name="Mtshali, Nokwethaba" userId="adc5a511-3cca-4fa0-acd4-341105cbde1c" providerId="ADAL" clId="{DE07A706-4178-4632-9400-B3D3AB76AF0B}" dt="2024-02-01T10:54:02.117" v="114" actId="26606"/>
          <ac:spMkLst>
            <pc:docMk/>
            <pc:sldMk cId="3305182129" sldId="528"/>
            <ac:spMk id="29" creationId="{19C9EAEA-39D0-4B0E-A0EB-51E7B26740B1}"/>
          </ac:spMkLst>
        </pc:spChg>
        <pc:grpChg chg="add">
          <ac:chgData name="Mtshali, Nokwethaba" userId="adc5a511-3cca-4fa0-acd4-341105cbde1c" providerId="ADAL" clId="{DE07A706-4178-4632-9400-B3D3AB76AF0B}" dt="2024-02-01T10:54:02.117" v="114" actId="26606"/>
          <ac:grpSpMkLst>
            <pc:docMk/>
            <pc:sldMk cId="3305182129" sldId="528"/>
            <ac:grpSpMk id="24" creationId="{032D8612-31EB-44CF-A1D0-14FD4C705424}"/>
          </ac:grpSpMkLst>
        </pc:grpChg>
        <pc:picChg chg="mod ord">
          <ac:chgData name="Mtshali, Nokwethaba" userId="adc5a511-3cca-4fa0-acd4-341105cbde1c" providerId="ADAL" clId="{DE07A706-4178-4632-9400-B3D3AB76AF0B}" dt="2024-02-01T10:54:38.238" v="132" actId="1076"/>
          <ac:picMkLst>
            <pc:docMk/>
            <pc:sldMk cId="3305182129" sldId="528"/>
            <ac:picMk id="5" creationId="{BE69298F-042F-C08B-5BD2-DBA05C46AB2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"/><Relationship Id="rId2" Type="http://schemas.openxmlformats.org/officeDocument/2006/relationships/image" Target="../media/image21.jpg"/><Relationship Id="rId1" Type="http://schemas.openxmlformats.org/officeDocument/2006/relationships/image" Target="../media/image20.png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image" Target="../media/image32.jpg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"/><Relationship Id="rId2" Type="http://schemas.openxmlformats.org/officeDocument/2006/relationships/image" Target="../media/image21.jpg"/><Relationship Id="rId1" Type="http://schemas.openxmlformats.org/officeDocument/2006/relationships/image" Target="../media/image20.png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image" Target="../media/image32.jpg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34FB9-1C0B-4D1D-B7AC-54321B5F4B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0C253A-DE58-4531-AD67-E78F0EE19BC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cap="none" dirty="0"/>
            <a:t>The focus of this module is to introduce welding safe work practices in an industrial environment.</a:t>
          </a:r>
        </a:p>
      </dgm:t>
    </dgm:pt>
    <dgm:pt modelId="{0E2CA845-BF8E-4AD5-A6D3-CA629A7422F7}" type="parTrans" cxnId="{3A9832DA-7F29-480E-9EDF-C101AC1C43E7}">
      <dgm:prSet/>
      <dgm:spPr/>
      <dgm:t>
        <a:bodyPr/>
        <a:lstStyle/>
        <a:p>
          <a:endParaRPr lang="en-US" sz="2000" dirty="0"/>
        </a:p>
      </dgm:t>
    </dgm:pt>
    <dgm:pt modelId="{84733416-BC04-4D09-891F-779479CB9BA3}" type="sibTrans" cxnId="{3A9832DA-7F29-480E-9EDF-C101AC1C43E7}">
      <dgm:prSet/>
      <dgm:spPr/>
      <dgm:t>
        <a:bodyPr/>
        <a:lstStyle/>
        <a:p>
          <a:pPr>
            <a:lnSpc>
              <a:spcPct val="100000"/>
            </a:lnSpc>
          </a:pPr>
          <a:endParaRPr lang="en-US" sz="2000" dirty="0"/>
        </a:p>
      </dgm:t>
    </dgm:pt>
    <dgm:pt modelId="{509699C1-F506-4E91-B430-75F19D399A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cap="none" dirty="0"/>
            <a:t>The learning will enable learners to demonstrate an understanding of: </a:t>
          </a:r>
        </a:p>
        <a:p>
          <a:pPr>
            <a:lnSpc>
              <a:spcPct val="100000"/>
            </a:lnSpc>
            <a:defRPr cap="all"/>
          </a:pPr>
          <a:r>
            <a:rPr lang="en-US" sz="1400" cap="none" dirty="0"/>
            <a:t>KM-02-KT01: general health, safety and environmental protection concepts (30%) </a:t>
          </a:r>
        </a:p>
        <a:p>
          <a:pPr>
            <a:lnSpc>
              <a:spcPct val="100000"/>
            </a:lnSpc>
            <a:defRPr cap="all"/>
          </a:pPr>
          <a:r>
            <a:rPr lang="en-US" sz="1400" cap="none" dirty="0"/>
            <a:t>KM-02-KT02: welding specific health, safety and environmental protection concepts (70%)</a:t>
          </a:r>
        </a:p>
      </dgm:t>
    </dgm:pt>
    <dgm:pt modelId="{B9E50A3D-8EE0-44F8-99DF-C065CC35FB2F}" type="parTrans" cxnId="{2AD1B6C5-759E-4A62-BF51-E47B5A42C378}">
      <dgm:prSet/>
      <dgm:spPr/>
      <dgm:t>
        <a:bodyPr/>
        <a:lstStyle/>
        <a:p>
          <a:endParaRPr lang="en-US" sz="2000" dirty="0"/>
        </a:p>
      </dgm:t>
    </dgm:pt>
    <dgm:pt modelId="{FE1251F3-8F1B-4257-8198-30B94F0A2C65}" type="sibTrans" cxnId="{2AD1B6C5-759E-4A62-BF51-E47B5A42C378}">
      <dgm:prSet/>
      <dgm:spPr/>
      <dgm:t>
        <a:bodyPr/>
        <a:lstStyle/>
        <a:p>
          <a:endParaRPr lang="en-US" sz="2000" dirty="0"/>
        </a:p>
      </dgm:t>
    </dgm:pt>
    <dgm:pt modelId="{C5A9E75B-179C-4D4E-9B3E-DAB0425296FC}">
      <dgm:prSet/>
      <dgm:spPr/>
      <dgm:t>
        <a:bodyPr/>
        <a:lstStyle/>
        <a:p>
          <a:pPr>
            <a:lnSpc>
              <a:spcPct val="100000"/>
            </a:lnSpc>
          </a:pPr>
          <a:endParaRPr lang="en-US" sz="2000" dirty="0"/>
        </a:p>
      </dgm:t>
    </dgm:pt>
    <dgm:pt modelId="{BA22FC26-F738-4AC8-B6EE-65428142B178}" type="parTrans" cxnId="{7A6777CE-8C48-49B3-BAD4-EAE9F0459200}">
      <dgm:prSet/>
      <dgm:spPr/>
      <dgm:t>
        <a:bodyPr/>
        <a:lstStyle/>
        <a:p>
          <a:endParaRPr lang="en-US" sz="2000" dirty="0"/>
        </a:p>
      </dgm:t>
    </dgm:pt>
    <dgm:pt modelId="{039DD138-2E36-4F76-8869-A71815C109F0}" type="sibTrans" cxnId="{7A6777CE-8C48-49B3-BAD4-EAE9F0459200}">
      <dgm:prSet/>
      <dgm:spPr/>
      <dgm:t>
        <a:bodyPr/>
        <a:lstStyle/>
        <a:p>
          <a:endParaRPr lang="en-US" sz="2000" dirty="0"/>
        </a:p>
      </dgm:t>
    </dgm:pt>
    <dgm:pt modelId="{5F66DFAD-2ADC-48DC-A3EF-5C3C57377F3B}">
      <dgm:prSet/>
      <dgm:spPr/>
      <dgm:t>
        <a:bodyPr/>
        <a:lstStyle/>
        <a:p>
          <a:pPr>
            <a:lnSpc>
              <a:spcPct val="100000"/>
            </a:lnSpc>
          </a:pPr>
          <a:endParaRPr lang="en-US" sz="2000" dirty="0"/>
        </a:p>
      </dgm:t>
    </dgm:pt>
    <dgm:pt modelId="{E4FBE9D4-CC22-44FA-AB84-3E3C660F3606}" type="parTrans" cxnId="{CE8F6BFD-1627-473D-84EB-395F344944CE}">
      <dgm:prSet/>
      <dgm:spPr/>
      <dgm:t>
        <a:bodyPr/>
        <a:lstStyle/>
        <a:p>
          <a:endParaRPr lang="en-US" sz="2000" dirty="0"/>
        </a:p>
      </dgm:t>
    </dgm:pt>
    <dgm:pt modelId="{24C245AB-2EF0-429B-A4B1-29FFDF5DFB93}" type="sibTrans" cxnId="{CE8F6BFD-1627-473D-84EB-395F344944CE}">
      <dgm:prSet/>
      <dgm:spPr/>
      <dgm:t>
        <a:bodyPr/>
        <a:lstStyle/>
        <a:p>
          <a:endParaRPr lang="en-US" sz="2000" dirty="0"/>
        </a:p>
      </dgm:t>
    </dgm:pt>
    <dgm:pt modelId="{D24E32CA-94C8-4382-B53F-4018D904CAF9}" type="pres">
      <dgm:prSet presAssocID="{03734FB9-1C0B-4D1D-B7AC-54321B5F4B1E}" presName="root" presStyleCnt="0">
        <dgm:presLayoutVars>
          <dgm:dir/>
          <dgm:resizeHandles val="exact"/>
        </dgm:presLayoutVars>
      </dgm:prSet>
      <dgm:spPr/>
    </dgm:pt>
    <dgm:pt modelId="{91A7248E-4133-43C9-BB0E-CDDDD27E54C3}" type="pres">
      <dgm:prSet presAssocID="{E60C253A-DE58-4531-AD67-E78F0EE19BCC}" presName="compNode" presStyleCnt="0"/>
      <dgm:spPr/>
    </dgm:pt>
    <dgm:pt modelId="{37603C56-3267-4974-97EE-C8AFF8372BD2}" type="pres">
      <dgm:prSet presAssocID="{E60C253A-DE58-4531-AD67-E78F0EE19BCC}" presName="iconBgRect" presStyleLbl="bgShp" presStyleIdx="0" presStyleCnt="2"/>
      <dgm:spPr/>
    </dgm:pt>
    <dgm:pt modelId="{9760428A-33D2-4167-9CCC-FD20D4514DA8}" type="pres">
      <dgm:prSet presAssocID="{E60C253A-DE58-4531-AD67-E78F0EE19BC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28C9A20C-8725-4E01-9527-3FF40FC7977F}" type="pres">
      <dgm:prSet presAssocID="{E60C253A-DE58-4531-AD67-E78F0EE19BCC}" presName="spaceRect" presStyleCnt="0"/>
      <dgm:spPr/>
    </dgm:pt>
    <dgm:pt modelId="{F66C638A-60F0-4E7E-BF8C-656FE15D0B5E}" type="pres">
      <dgm:prSet presAssocID="{E60C253A-DE58-4531-AD67-E78F0EE19BCC}" presName="textRect" presStyleLbl="revTx" presStyleIdx="0" presStyleCnt="2">
        <dgm:presLayoutVars>
          <dgm:chMax val="1"/>
          <dgm:chPref val="1"/>
        </dgm:presLayoutVars>
      </dgm:prSet>
      <dgm:spPr/>
    </dgm:pt>
    <dgm:pt modelId="{F9E583BE-CC87-475C-9E01-9CE376199C86}" type="pres">
      <dgm:prSet presAssocID="{84733416-BC04-4D09-891F-779479CB9BA3}" presName="sibTrans" presStyleCnt="0"/>
      <dgm:spPr/>
    </dgm:pt>
    <dgm:pt modelId="{18DB901E-C65A-43D0-B251-AE51F5ACF878}" type="pres">
      <dgm:prSet presAssocID="{509699C1-F506-4E91-B430-75F19D399AAC}" presName="compNode" presStyleCnt="0"/>
      <dgm:spPr/>
    </dgm:pt>
    <dgm:pt modelId="{3956E94F-DC26-428E-86D5-1EC2EFD85073}" type="pres">
      <dgm:prSet presAssocID="{509699C1-F506-4E91-B430-75F19D399AAC}" presName="iconBgRect" presStyleLbl="bgShp" presStyleIdx="1" presStyleCnt="2"/>
      <dgm:spPr/>
    </dgm:pt>
    <dgm:pt modelId="{A157AB10-529F-4ABB-912F-52955E67C5FA}" type="pres">
      <dgm:prSet presAssocID="{509699C1-F506-4E91-B430-75F19D399A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CD1057D-9C81-415F-852F-B4F301E204D6}" type="pres">
      <dgm:prSet presAssocID="{509699C1-F506-4E91-B430-75F19D399AAC}" presName="spaceRect" presStyleCnt="0"/>
      <dgm:spPr/>
    </dgm:pt>
    <dgm:pt modelId="{2841471E-9F65-49CE-8F66-8601ABC89428}" type="pres">
      <dgm:prSet presAssocID="{509699C1-F506-4E91-B430-75F19D399AA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E525C00-649E-452E-99D4-43F24C7544FD}" type="presOf" srcId="{03734FB9-1C0B-4D1D-B7AC-54321B5F4B1E}" destId="{D24E32CA-94C8-4382-B53F-4018D904CAF9}" srcOrd="0" destOrd="0" presId="urn:microsoft.com/office/officeart/2018/5/layout/IconCircleLabelList"/>
    <dgm:cxn modelId="{614D279E-8993-46D4-A60E-478E43734F0E}" type="presOf" srcId="{E60C253A-DE58-4531-AD67-E78F0EE19BCC}" destId="{F66C638A-60F0-4E7E-BF8C-656FE15D0B5E}" srcOrd="0" destOrd="0" presId="urn:microsoft.com/office/officeart/2018/5/layout/IconCircleLabelList"/>
    <dgm:cxn modelId="{ADFB96B5-519F-4665-82BC-D20E78F0CC38}" type="presOf" srcId="{509699C1-F506-4E91-B430-75F19D399AAC}" destId="{2841471E-9F65-49CE-8F66-8601ABC89428}" srcOrd="0" destOrd="0" presId="urn:microsoft.com/office/officeart/2018/5/layout/IconCircleLabelList"/>
    <dgm:cxn modelId="{2AD1B6C5-759E-4A62-BF51-E47B5A42C378}" srcId="{03734FB9-1C0B-4D1D-B7AC-54321B5F4B1E}" destId="{509699C1-F506-4E91-B430-75F19D399AAC}" srcOrd="1" destOrd="0" parTransId="{B9E50A3D-8EE0-44F8-99DF-C065CC35FB2F}" sibTransId="{FE1251F3-8F1B-4257-8198-30B94F0A2C65}"/>
    <dgm:cxn modelId="{7A6777CE-8C48-49B3-BAD4-EAE9F0459200}" srcId="{509699C1-F506-4E91-B430-75F19D399AAC}" destId="{C5A9E75B-179C-4D4E-9B3E-DAB0425296FC}" srcOrd="0" destOrd="0" parTransId="{BA22FC26-F738-4AC8-B6EE-65428142B178}" sibTransId="{039DD138-2E36-4F76-8869-A71815C109F0}"/>
    <dgm:cxn modelId="{3A9832DA-7F29-480E-9EDF-C101AC1C43E7}" srcId="{03734FB9-1C0B-4D1D-B7AC-54321B5F4B1E}" destId="{E60C253A-DE58-4531-AD67-E78F0EE19BCC}" srcOrd="0" destOrd="0" parTransId="{0E2CA845-BF8E-4AD5-A6D3-CA629A7422F7}" sibTransId="{84733416-BC04-4D09-891F-779479CB9BA3}"/>
    <dgm:cxn modelId="{CE8F6BFD-1627-473D-84EB-395F344944CE}" srcId="{509699C1-F506-4E91-B430-75F19D399AAC}" destId="{5F66DFAD-2ADC-48DC-A3EF-5C3C57377F3B}" srcOrd="1" destOrd="0" parTransId="{E4FBE9D4-CC22-44FA-AB84-3E3C660F3606}" sibTransId="{24C245AB-2EF0-429B-A4B1-29FFDF5DFB93}"/>
    <dgm:cxn modelId="{9316245E-0933-4F60-82C1-0B9629ACE58A}" type="presParOf" srcId="{D24E32CA-94C8-4382-B53F-4018D904CAF9}" destId="{91A7248E-4133-43C9-BB0E-CDDDD27E54C3}" srcOrd="0" destOrd="0" presId="urn:microsoft.com/office/officeart/2018/5/layout/IconCircleLabelList"/>
    <dgm:cxn modelId="{1A94C148-3B41-4D7C-9DA6-B5D942159B73}" type="presParOf" srcId="{91A7248E-4133-43C9-BB0E-CDDDD27E54C3}" destId="{37603C56-3267-4974-97EE-C8AFF8372BD2}" srcOrd="0" destOrd="0" presId="urn:microsoft.com/office/officeart/2018/5/layout/IconCircleLabelList"/>
    <dgm:cxn modelId="{F205D004-5F52-47A8-9658-4981656F7677}" type="presParOf" srcId="{91A7248E-4133-43C9-BB0E-CDDDD27E54C3}" destId="{9760428A-33D2-4167-9CCC-FD20D4514DA8}" srcOrd="1" destOrd="0" presId="urn:microsoft.com/office/officeart/2018/5/layout/IconCircleLabelList"/>
    <dgm:cxn modelId="{3B5F10BD-604A-4D9C-A7E3-824E8BB25839}" type="presParOf" srcId="{91A7248E-4133-43C9-BB0E-CDDDD27E54C3}" destId="{28C9A20C-8725-4E01-9527-3FF40FC7977F}" srcOrd="2" destOrd="0" presId="urn:microsoft.com/office/officeart/2018/5/layout/IconCircleLabelList"/>
    <dgm:cxn modelId="{CE669460-41FE-4865-A289-E0DE07FC15C7}" type="presParOf" srcId="{91A7248E-4133-43C9-BB0E-CDDDD27E54C3}" destId="{F66C638A-60F0-4E7E-BF8C-656FE15D0B5E}" srcOrd="3" destOrd="0" presId="urn:microsoft.com/office/officeart/2018/5/layout/IconCircleLabelList"/>
    <dgm:cxn modelId="{6001816B-B798-4B74-8CA5-9349DE486579}" type="presParOf" srcId="{D24E32CA-94C8-4382-B53F-4018D904CAF9}" destId="{F9E583BE-CC87-475C-9E01-9CE376199C86}" srcOrd="1" destOrd="0" presId="urn:microsoft.com/office/officeart/2018/5/layout/IconCircleLabelList"/>
    <dgm:cxn modelId="{2C1C3116-3401-4115-86AB-F04D17239BD9}" type="presParOf" srcId="{D24E32CA-94C8-4382-B53F-4018D904CAF9}" destId="{18DB901E-C65A-43D0-B251-AE51F5ACF878}" srcOrd="2" destOrd="0" presId="urn:microsoft.com/office/officeart/2018/5/layout/IconCircleLabelList"/>
    <dgm:cxn modelId="{A39B0E83-5E9D-412D-87D5-5025D95D561F}" type="presParOf" srcId="{18DB901E-C65A-43D0-B251-AE51F5ACF878}" destId="{3956E94F-DC26-428E-86D5-1EC2EFD85073}" srcOrd="0" destOrd="0" presId="urn:microsoft.com/office/officeart/2018/5/layout/IconCircleLabelList"/>
    <dgm:cxn modelId="{FC833D17-150E-4FE5-A5C2-8EAF3B009D3B}" type="presParOf" srcId="{18DB901E-C65A-43D0-B251-AE51F5ACF878}" destId="{A157AB10-529F-4ABB-912F-52955E67C5FA}" srcOrd="1" destOrd="0" presId="urn:microsoft.com/office/officeart/2018/5/layout/IconCircleLabelList"/>
    <dgm:cxn modelId="{5D103D58-0C61-497A-B081-512FA84CD305}" type="presParOf" srcId="{18DB901E-C65A-43D0-B251-AE51F5ACF878}" destId="{BCD1057D-9C81-415F-852F-B4F301E204D6}" srcOrd="2" destOrd="0" presId="urn:microsoft.com/office/officeart/2018/5/layout/IconCircleLabelList"/>
    <dgm:cxn modelId="{C37359F6-60C9-4C14-BCB4-739314DE61BA}" type="presParOf" srcId="{18DB901E-C65A-43D0-B251-AE51F5ACF878}" destId="{2841471E-9F65-49CE-8F66-8601ABC894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83B2272-E6E3-47E0-A998-E4B155CFF081}" type="doc">
      <dgm:prSet loTypeId="urn:microsoft.com/office/officeart/2008/layout/VerticalCircleList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ZA"/>
        </a:p>
      </dgm:t>
    </dgm:pt>
    <dgm:pt modelId="{978C32E1-9F65-4CF6-A826-DB22515CFC55}">
      <dgm:prSet/>
      <dgm:spPr/>
      <dgm:t>
        <a:bodyPr/>
        <a:lstStyle/>
        <a:p>
          <a:r>
            <a:rPr lang="en-US" b="1" dirty="0"/>
            <a:t>Cylinders exposure to fires:</a:t>
          </a:r>
        </a:p>
        <a:p>
          <a:r>
            <a:rPr lang="en-US" dirty="0"/>
            <a:t>- Removed cylinders exposed to fire from service.</a:t>
          </a:r>
        </a:p>
        <a:p>
          <a:r>
            <a:rPr lang="en-US" dirty="0"/>
            <a:t>- Have them inspected following SANS 1825 requirements.</a:t>
          </a:r>
          <a:endParaRPr lang="en-ZA" dirty="0"/>
        </a:p>
      </dgm:t>
    </dgm:pt>
    <dgm:pt modelId="{69423990-FFEF-4672-8D38-CC3D92C993B2}" type="parTrans" cxnId="{6FA3BEE7-B12B-4328-A5C8-DF305D333F77}">
      <dgm:prSet/>
      <dgm:spPr/>
      <dgm:t>
        <a:bodyPr/>
        <a:lstStyle/>
        <a:p>
          <a:endParaRPr lang="en-ZA"/>
        </a:p>
      </dgm:t>
    </dgm:pt>
    <dgm:pt modelId="{C29C2228-1DB6-4563-A76E-22F5473AE4E0}" type="sibTrans" cxnId="{6FA3BEE7-B12B-4328-A5C8-DF305D333F77}">
      <dgm:prSet/>
      <dgm:spPr/>
      <dgm:t>
        <a:bodyPr/>
        <a:lstStyle/>
        <a:p>
          <a:endParaRPr lang="en-ZA"/>
        </a:p>
      </dgm:t>
    </dgm:pt>
    <dgm:pt modelId="{7E5F57CF-690C-42CF-81AC-D845AC6A1EC8}">
      <dgm:prSet/>
      <dgm:spPr/>
      <dgm:t>
        <a:bodyPr/>
        <a:lstStyle/>
        <a:p>
          <a:r>
            <a:rPr lang="en-US" b="1" i="0" dirty="0"/>
            <a:t>Position and Support of Gas Cylinders:</a:t>
          </a:r>
        </a:p>
        <a:p>
          <a:r>
            <a:rPr lang="en-US" b="0" i="0" dirty="0"/>
            <a:t>- Use liquefiable gas cylinders and those with dissolved acetylene in an upright position.</a:t>
          </a:r>
        </a:p>
        <a:p>
          <a:pPr>
            <a:buFont typeface="Arial" panose="020B0604020202020204" pitchFamily="34" charset="0"/>
            <a:buChar char="•"/>
          </a:pPr>
          <a:r>
            <a:rPr lang="en-US" b="0" i="0" dirty="0"/>
            <a:t>- Ensure they are stable and can't tip over.</a:t>
          </a:r>
        </a:p>
        <a:p>
          <a:pPr>
            <a:buFont typeface="Arial" panose="020B0604020202020204" pitchFamily="34" charset="0"/>
            <a:buChar char="•"/>
          </a:pPr>
          <a:r>
            <a:rPr lang="en-US" b="0" i="0" dirty="0"/>
            <a:t>- Secure horizontally used cylinders to prevent rolling.</a:t>
          </a:r>
          <a:endParaRPr lang="en-ZA" dirty="0"/>
        </a:p>
      </dgm:t>
    </dgm:pt>
    <dgm:pt modelId="{F81AEC58-2214-44D6-96CF-0BD2CD428F50}" type="parTrans" cxnId="{3FD38010-6429-42B1-99E3-D021BA779C50}">
      <dgm:prSet/>
      <dgm:spPr/>
      <dgm:t>
        <a:bodyPr/>
        <a:lstStyle/>
        <a:p>
          <a:endParaRPr lang="en-ZA"/>
        </a:p>
      </dgm:t>
    </dgm:pt>
    <dgm:pt modelId="{96A46522-A512-4178-826C-1F4258638D33}" type="sibTrans" cxnId="{3FD38010-6429-42B1-99E3-D021BA779C50}">
      <dgm:prSet/>
      <dgm:spPr/>
      <dgm:t>
        <a:bodyPr/>
        <a:lstStyle/>
        <a:p>
          <a:endParaRPr lang="en-ZA"/>
        </a:p>
      </dgm:t>
    </dgm:pt>
    <dgm:pt modelId="{5CB44356-2040-423B-B1C0-4FDF72AD1EBC}">
      <dgm:prSet/>
      <dgm:spPr/>
      <dgm:t>
        <a:bodyPr/>
        <a:lstStyle/>
        <a:p>
          <a:r>
            <a:rPr lang="en-US" b="1" dirty="0"/>
            <a:t>Incident Reporting: </a:t>
          </a:r>
        </a:p>
        <a:p>
          <a:r>
            <a:rPr lang="en-US" b="1" dirty="0"/>
            <a:t>-</a:t>
          </a:r>
          <a:r>
            <a:rPr lang="en-US" b="0" i="0" dirty="0"/>
            <a:t>Follow specified requirements for reporting incidents defined in national legislation.</a:t>
          </a:r>
          <a:endParaRPr lang="en-ZA" dirty="0"/>
        </a:p>
      </dgm:t>
    </dgm:pt>
    <dgm:pt modelId="{0753C4B9-288E-45C3-B9B0-D2F03F13E828}" type="parTrans" cxnId="{EC8749A7-AAA9-454C-9C34-65C73905054D}">
      <dgm:prSet/>
      <dgm:spPr/>
      <dgm:t>
        <a:bodyPr/>
        <a:lstStyle/>
        <a:p>
          <a:endParaRPr lang="en-ZA"/>
        </a:p>
      </dgm:t>
    </dgm:pt>
    <dgm:pt modelId="{8EE1818A-55D1-45D1-8FBB-866ECDB775CD}" type="sibTrans" cxnId="{EC8749A7-AAA9-454C-9C34-65C73905054D}">
      <dgm:prSet/>
      <dgm:spPr/>
      <dgm:t>
        <a:bodyPr/>
        <a:lstStyle/>
        <a:p>
          <a:endParaRPr lang="en-ZA"/>
        </a:p>
      </dgm:t>
    </dgm:pt>
    <dgm:pt modelId="{3196D6D8-F425-4866-BDD3-522FE939AE93}" type="pres">
      <dgm:prSet presAssocID="{283B2272-E6E3-47E0-A998-E4B155CFF081}" presName="Name0" presStyleCnt="0">
        <dgm:presLayoutVars>
          <dgm:dir/>
        </dgm:presLayoutVars>
      </dgm:prSet>
      <dgm:spPr/>
    </dgm:pt>
    <dgm:pt modelId="{294A52D5-DA51-47F8-90D7-E1225E810C0E}" type="pres">
      <dgm:prSet presAssocID="{978C32E1-9F65-4CF6-A826-DB22515CFC55}" presName="noChildren" presStyleCnt="0"/>
      <dgm:spPr/>
    </dgm:pt>
    <dgm:pt modelId="{844E2FB9-4A6D-45CB-83F5-CB6860D25104}" type="pres">
      <dgm:prSet presAssocID="{978C32E1-9F65-4CF6-A826-DB22515CFC55}" presName="gap" presStyleCnt="0"/>
      <dgm:spPr/>
    </dgm:pt>
    <dgm:pt modelId="{F2645F1A-4BAE-4EF2-BD22-0A6B6FB48FE6}" type="pres">
      <dgm:prSet presAssocID="{978C32E1-9F65-4CF6-A826-DB22515CFC55}" presName="medCircle2" presStyleLbl="vennNode1" presStyleIdx="0" presStyleCnt="3"/>
      <dgm:spPr/>
    </dgm:pt>
    <dgm:pt modelId="{55085CA2-A070-4AC6-A917-CC499525A04C}" type="pres">
      <dgm:prSet presAssocID="{978C32E1-9F65-4CF6-A826-DB22515CFC55}" presName="txLvlOnly1" presStyleLbl="revTx" presStyleIdx="0" presStyleCnt="3"/>
      <dgm:spPr/>
    </dgm:pt>
    <dgm:pt modelId="{66FBCE15-DC08-4125-A0A4-6DB300E4F363}" type="pres">
      <dgm:prSet presAssocID="{7E5F57CF-690C-42CF-81AC-D845AC6A1EC8}" presName="noChildren" presStyleCnt="0"/>
      <dgm:spPr/>
    </dgm:pt>
    <dgm:pt modelId="{1B3C0C0A-E1E3-440A-A3B6-E3C3F5E903E3}" type="pres">
      <dgm:prSet presAssocID="{7E5F57CF-690C-42CF-81AC-D845AC6A1EC8}" presName="gap" presStyleCnt="0"/>
      <dgm:spPr/>
    </dgm:pt>
    <dgm:pt modelId="{EF2E30D2-5637-4652-A579-ACF40A74BA14}" type="pres">
      <dgm:prSet presAssocID="{7E5F57CF-690C-42CF-81AC-D845AC6A1EC8}" presName="medCircle2" presStyleLbl="vennNode1" presStyleIdx="1" presStyleCnt="3"/>
      <dgm:spPr/>
    </dgm:pt>
    <dgm:pt modelId="{85817AD2-1A71-4F51-BABD-7B05B2E85C15}" type="pres">
      <dgm:prSet presAssocID="{7E5F57CF-690C-42CF-81AC-D845AC6A1EC8}" presName="txLvlOnly1" presStyleLbl="revTx" presStyleIdx="1" presStyleCnt="3"/>
      <dgm:spPr/>
    </dgm:pt>
    <dgm:pt modelId="{645F921F-463F-4254-8632-681A748FE3FC}" type="pres">
      <dgm:prSet presAssocID="{5CB44356-2040-423B-B1C0-4FDF72AD1EBC}" presName="noChildren" presStyleCnt="0"/>
      <dgm:spPr/>
    </dgm:pt>
    <dgm:pt modelId="{46DAE3C2-867D-436D-AA25-59DD082D7E27}" type="pres">
      <dgm:prSet presAssocID="{5CB44356-2040-423B-B1C0-4FDF72AD1EBC}" presName="gap" presStyleCnt="0"/>
      <dgm:spPr/>
    </dgm:pt>
    <dgm:pt modelId="{712B3110-7C40-4F96-92DE-6859B2F1446E}" type="pres">
      <dgm:prSet presAssocID="{5CB44356-2040-423B-B1C0-4FDF72AD1EBC}" presName="medCircle2" presStyleLbl="vennNode1" presStyleIdx="2" presStyleCnt="3"/>
      <dgm:spPr/>
    </dgm:pt>
    <dgm:pt modelId="{02953FEA-0341-4560-9D83-E800B2DF6FEC}" type="pres">
      <dgm:prSet presAssocID="{5CB44356-2040-423B-B1C0-4FDF72AD1EBC}" presName="txLvlOnly1" presStyleLbl="revTx" presStyleIdx="2" presStyleCnt="3"/>
      <dgm:spPr/>
    </dgm:pt>
  </dgm:ptLst>
  <dgm:cxnLst>
    <dgm:cxn modelId="{3FD38010-6429-42B1-99E3-D021BA779C50}" srcId="{283B2272-E6E3-47E0-A998-E4B155CFF081}" destId="{7E5F57CF-690C-42CF-81AC-D845AC6A1EC8}" srcOrd="1" destOrd="0" parTransId="{F81AEC58-2214-44D6-96CF-0BD2CD428F50}" sibTransId="{96A46522-A512-4178-826C-1F4258638D33}"/>
    <dgm:cxn modelId="{F2392820-5785-4F11-AE85-14BCF38329DE}" type="presOf" srcId="{7E5F57CF-690C-42CF-81AC-D845AC6A1EC8}" destId="{85817AD2-1A71-4F51-BABD-7B05B2E85C15}" srcOrd="0" destOrd="0" presId="urn:microsoft.com/office/officeart/2008/layout/VerticalCircleList"/>
    <dgm:cxn modelId="{597DBE30-A22E-4918-93F8-AE3988B4BDF8}" type="presOf" srcId="{5CB44356-2040-423B-B1C0-4FDF72AD1EBC}" destId="{02953FEA-0341-4560-9D83-E800B2DF6FEC}" srcOrd="0" destOrd="0" presId="urn:microsoft.com/office/officeart/2008/layout/VerticalCircleList"/>
    <dgm:cxn modelId="{D3DE188D-F8BC-498F-9BB5-E182F1FFBEB8}" type="presOf" srcId="{978C32E1-9F65-4CF6-A826-DB22515CFC55}" destId="{55085CA2-A070-4AC6-A917-CC499525A04C}" srcOrd="0" destOrd="0" presId="urn:microsoft.com/office/officeart/2008/layout/VerticalCircleList"/>
    <dgm:cxn modelId="{EC8749A7-AAA9-454C-9C34-65C73905054D}" srcId="{283B2272-E6E3-47E0-A998-E4B155CFF081}" destId="{5CB44356-2040-423B-B1C0-4FDF72AD1EBC}" srcOrd="2" destOrd="0" parTransId="{0753C4B9-288E-45C3-B9B0-D2F03F13E828}" sibTransId="{8EE1818A-55D1-45D1-8FBB-866ECDB775CD}"/>
    <dgm:cxn modelId="{644DABE5-35C7-4698-B7BC-1E9BEFE91F99}" type="presOf" srcId="{283B2272-E6E3-47E0-A998-E4B155CFF081}" destId="{3196D6D8-F425-4866-BDD3-522FE939AE93}" srcOrd="0" destOrd="0" presId="urn:microsoft.com/office/officeart/2008/layout/VerticalCircleList"/>
    <dgm:cxn modelId="{6FA3BEE7-B12B-4328-A5C8-DF305D333F77}" srcId="{283B2272-E6E3-47E0-A998-E4B155CFF081}" destId="{978C32E1-9F65-4CF6-A826-DB22515CFC55}" srcOrd="0" destOrd="0" parTransId="{69423990-FFEF-4672-8D38-CC3D92C993B2}" sibTransId="{C29C2228-1DB6-4563-A76E-22F5473AE4E0}"/>
    <dgm:cxn modelId="{1A723C31-CEBC-453F-ABBC-AF94A85A52B4}" type="presParOf" srcId="{3196D6D8-F425-4866-BDD3-522FE939AE93}" destId="{294A52D5-DA51-47F8-90D7-E1225E810C0E}" srcOrd="0" destOrd="0" presId="urn:microsoft.com/office/officeart/2008/layout/VerticalCircleList"/>
    <dgm:cxn modelId="{ACDE0DB1-6165-4082-B05E-F43FBBC6A1DA}" type="presParOf" srcId="{294A52D5-DA51-47F8-90D7-E1225E810C0E}" destId="{844E2FB9-4A6D-45CB-83F5-CB6860D25104}" srcOrd="0" destOrd="0" presId="urn:microsoft.com/office/officeart/2008/layout/VerticalCircleList"/>
    <dgm:cxn modelId="{E1D6EE2A-5359-405B-BE37-FEB9E433A554}" type="presParOf" srcId="{294A52D5-DA51-47F8-90D7-E1225E810C0E}" destId="{F2645F1A-4BAE-4EF2-BD22-0A6B6FB48FE6}" srcOrd="1" destOrd="0" presId="urn:microsoft.com/office/officeart/2008/layout/VerticalCircleList"/>
    <dgm:cxn modelId="{C8FED3BA-46D9-4A84-8559-C682564D8761}" type="presParOf" srcId="{294A52D5-DA51-47F8-90D7-E1225E810C0E}" destId="{55085CA2-A070-4AC6-A917-CC499525A04C}" srcOrd="2" destOrd="0" presId="urn:microsoft.com/office/officeart/2008/layout/VerticalCircleList"/>
    <dgm:cxn modelId="{B95CC71E-7C8D-4216-A8A3-EB1B382B6B74}" type="presParOf" srcId="{3196D6D8-F425-4866-BDD3-522FE939AE93}" destId="{66FBCE15-DC08-4125-A0A4-6DB300E4F363}" srcOrd="1" destOrd="0" presId="urn:microsoft.com/office/officeart/2008/layout/VerticalCircleList"/>
    <dgm:cxn modelId="{2A8B7552-C160-408A-8A23-A4E6F8A7E3C1}" type="presParOf" srcId="{66FBCE15-DC08-4125-A0A4-6DB300E4F363}" destId="{1B3C0C0A-E1E3-440A-A3B6-E3C3F5E903E3}" srcOrd="0" destOrd="0" presId="urn:microsoft.com/office/officeart/2008/layout/VerticalCircleList"/>
    <dgm:cxn modelId="{73CF6683-FDAD-432E-87CA-574D96045691}" type="presParOf" srcId="{66FBCE15-DC08-4125-A0A4-6DB300E4F363}" destId="{EF2E30D2-5637-4652-A579-ACF40A74BA14}" srcOrd="1" destOrd="0" presId="urn:microsoft.com/office/officeart/2008/layout/VerticalCircleList"/>
    <dgm:cxn modelId="{9724E478-CC59-4BCA-A41C-DDCFBCD4704A}" type="presParOf" srcId="{66FBCE15-DC08-4125-A0A4-6DB300E4F363}" destId="{85817AD2-1A71-4F51-BABD-7B05B2E85C15}" srcOrd="2" destOrd="0" presId="urn:microsoft.com/office/officeart/2008/layout/VerticalCircleList"/>
    <dgm:cxn modelId="{D8EF6CBF-48A4-4681-B658-3E857E3D5680}" type="presParOf" srcId="{3196D6D8-F425-4866-BDD3-522FE939AE93}" destId="{645F921F-463F-4254-8632-681A748FE3FC}" srcOrd="2" destOrd="0" presId="urn:microsoft.com/office/officeart/2008/layout/VerticalCircleList"/>
    <dgm:cxn modelId="{6152A0AC-465D-428B-9552-5A62454BEFE2}" type="presParOf" srcId="{645F921F-463F-4254-8632-681A748FE3FC}" destId="{46DAE3C2-867D-436D-AA25-59DD082D7E27}" srcOrd="0" destOrd="0" presId="urn:microsoft.com/office/officeart/2008/layout/VerticalCircleList"/>
    <dgm:cxn modelId="{E73E7CC6-8834-4CD2-8691-064D215A42B4}" type="presParOf" srcId="{645F921F-463F-4254-8632-681A748FE3FC}" destId="{712B3110-7C40-4F96-92DE-6859B2F1446E}" srcOrd="1" destOrd="0" presId="urn:microsoft.com/office/officeart/2008/layout/VerticalCircleList"/>
    <dgm:cxn modelId="{7427C10F-C37B-4EBE-B23F-6837FB95D7C9}" type="presParOf" srcId="{645F921F-463F-4254-8632-681A748FE3FC}" destId="{02953FEA-0341-4560-9D83-E800B2DF6FEC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9E878FE-1B28-4F32-9200-3B7A0EB71EEB}" type="doc">
      <dgm:prSet loTypeId="urn:microsoft.com/office/officeart/2005/8/layout/process3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ZA"/>
        </a:p>
      </dgm:t>
    </dgm:pt>
    <dgm:pt modelId="{EB0C9FFF-A615-4C5E-9D28-34100E9326DC}">
      <dgm:prSet phldrT="[Text]"/>
      <dgm:spPr/>
      <dgm:t>
        <a:bodyPr/>
        <a:lstStyle/>
        <a:p>
          <a:r>
            <a:rPr lang="en-ZA" b="0" i="0" dirty="0"/>
            <a:t>Welding Machine Ground</a:t>
          </a:r>
          <a:endParaRPr lang="en-ZA" b="0" dirty="0"/>
        </a:p>
      </dgm:t>
    </dgm:pt>
    <dgm:pt modelId="{CE583FF5-890C-4907-A090-29E4D7C8FCA8}" type="parTrans" cxnId="{0F21442E-3257-4909-8E7E-FFD56E31FB84}">
      <dgm:prSet/>
      <dgm:spPr/>
      <dgm:t>
        <a:bodyPr/>
        <a:lstStyle/>
        <a:p>
          <a:endParaRPr lang="en-ZA"/>
        </a:p>
      </dgm:t>
    </dgm:pt>
    <dgm:pt modelId="{D9652B39-9376-4014-AD05-5FE35E223528}" type="sibTrans" cxnId="{0F21442E-3257-4909-8E7E-FFD56E31FB84}">
      <dgm:prSet/>
      <dgm:spPr>
        <a:solidFill>
          <a:schemeClr val="bg1"/>
        </a:solidFill>
        <a:ln>
          <a:solidFill>
            <a:schemeClr val="bg1"/>
          </a:solidFill>
        </a:ln>
        <a:scene3d>
          <a:camera prst="orthographicFront"/>
          <a:lightRig rig="threePt" dir="t">
            <a:rot lat="0" lon="0" rev="7500000"/>
          </a:lightRig>
        </a:scene3d>
      </dgm:spPr>
      <dgm:t>
        <a:bodyPr/>
        <a:lstStyle/>
        <a:p>
          <a:endParaRPr lang="en-ZA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3270D619-CC3D-451F-8AF8-004DD9B89BE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Welding workpieces or workbenches should be grounded, typically to a metal building frame.</a:t>
          </a:r>
          <a:endParaRPr lang="en-ZA" dirty="0"/>
        </a:p>
      </dgm:t>
    </dgm:pt>
    <dgm:pt modelId="{7A85A306-CAAD-4B9E-A44F-E73460E51840}" type="parTrans" cxnId="{3E574391-1753-4937-9564-5E2DD37A9738}">
      <dgm:prSet/>
      <dgm:spPr/>
      <dgm:t>
        <a:bodyPr/>
        <a:lstStyle/>
        <a:p>
          <a:endParaRPr lang="en-ZA"/>
        </a:p>
      </dgm:t>
    </dgm:pt>
    <dgm:pt modelId="{C6D3F786-FEB7-47B7-9E8C-FDCEC5375D9B}" type="sibTrans" cxnId="{3E574391-1753-4937-9564-5E2DD37A9738}">
      <dgm:prSet/>
      <dgm:spPr/>
      <dgm:t>
        <a:bodyPr/>
        <a:lstStyle/>
        <a:p>
          <a:endParaRPr lang="en-ZA"/>
        </a:p>
      </dgm:t>
    </dgm:pt>
    <dgm:pt modelId="{64DA7359-A6DF-4CAA-805A-BB58D61593A6}">
      <dgm:prSet phldrT="[Text]"/>
      <dgm:spPr/>
      <dgm:t>
        <a:bodyPr/>
        <a:lstStyle/>
        <a:p>
          <a:r>
            <a:rPr lang="en-ZA" b="1" i="0" dirty="0"/>
            <a:t>Double Insulated Welding Machines:</a:t>
          </a:r>
          <a:endParaRPr lang="en-ZA" dirty="0"/>
        </a:p>
      </dgm:t>
    </dgm:pt>
    <dgm:pt modelId="{00FA6EA4-D340-4CF6-843F-330D6604591D}" type="parTrans" cxnId="{E7F14987-8EBC-4A60-874A-6543A1E81CD2}">
      <dgm:prSet/>
      <dgm:spPr/>
      <dgm:t>
        <a:bodyPr/>
        <a:lstStyle/>
        <a:p>
          <a:endParaRPr lang="en-ZA"/>
        </a:p>
      </dgm:t>
    </dgm:pt>
    <dgm:pt modelId="{8206B40E-30C0-47FF-B18E-517BEDFF1809}" type="sibTrans" cxnId="{E7F14987-8EBC-4A60-874A-6543A1E81CD2}">
      <dgm:prSet/>
      <dgm:spPr/>
      <dgm:t>
        <a:bodyPr/>
        <a:lstStyle/>
        <a:p>
          <a:endParaRPr lang="en-ZA"/>
        </a:p>
      </dgm:t>
    </dgm:pt>
    <dgm:pt modelId="{B71DD3F1-E4E0-4130-A44C-ECB868659DC7}">
      <dgm:prSet phldrT="[Text]"/>
      <dgm:spPr/>
      <dgm:t>
        <a:bodyPr/>
        <a:lstStyle/>
        <a:p>
          <a:r>
            <a:rPr lang="en-US" b="0" i="0" dirty="0"/>
            <a:t>Some welding machines have double insulation and don't require a grounding conductor.</a:t>
          </a:r>
          <a:endParaRPr lang="en-ZA" dirty="0"/>
        </a:p>
      </dgm:t>
    </dgm:pt>
    <dgm:pt modelId="{86046AFD-5DEA-4F3F-86D4-842F985F65D1}" type="parTrans" cxnId="{49714CA0-4824-4EF3-99F9-E1CAF6DEADEF}">
      <dgm:prSet/>
      <dgm:spPr/>
      <dgm:t>
        <a:bodyPr/>
        <a:lstStyle/>
        <a:p>
          <a:endParaRPr lang="en-ZA"/>
        </a:p>
      </dgm:t>
    </dgm:pt>
    <dgm:pt modelId="{B0A9BDEE-A6EF-490A-8A6D-04281C5646A5}" type="sibTrans" cxnId="{49714CA0-4824-4EF3-99F9-E1CAF6DEADEF}">
      <dgm:prSet/>
      <dgm:spPr/>
      <dgm:t>
        <a:bodyPr/>
        <a:lstStyle/>
        <a:p>
          <a:endParaRPr lang="en-ZA"/>
        </a:p>
      </dgm:t>
    </dgm:pt>
    <dgm:pt modelId="{E438E3D1-A5A4-443D-803D-3280FACF7661}">
      <dgm:prSet phldrT="[Text]"/>
      <dgm:spPr/>
      <dgm:t>
        <a:bodyPr/>
        <a:lstStyle/>
        <a:p>
          <a:r>
            <a:rPr lang="en-ZA" b="1" i="0" dirty="0"/>
            <a:t>Workpiece Ground:</a:t>
          </a:r>
          <a:endParaRPr lang="en-ZA" dirty="0"/>
        </a:p>
      </dgm:t>
    </dgm:pt>
    <dgm:pt modelId="{79F237E9-5F45-4F4F-9FEE-401A495243BE}" type="parTrans" cxnId="{26E7BB9C-9637-4B8D-9664-DEF57BD3FFB0}">
      <dgm:prSet/>
      <dgm:spPr/>
      <dgm:t>
        <a:bodyPr/>
        <a:lstStyle/>
        <a:p>
          <a:endParaRPr lang="en-ZA"/>
        </a:p>
      </dgm:t>
    </dgm:pt>
    <dgm:pt modelId="{90F07267-1FE6-4048-B192-8572854EC30A}" type="sibTrans" cxnId="{26E7BB9C-9637-4B8D-9664-DEF57BD3FFB0}">
      <dgm:prSet/>
      <dgm:spPr/>
      <dgm:t>
        <a:bodyPr/>
        <a:lstStyle/>
        <a:p>
          <a:endParaRPr lang="en-ZA"/>
        </a:p>
      </dgm:t>
    </dgm:pt>
    <dgm:pt modelId="{6416037B-42B3-4C40-9EB1-CD128E01919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The workpiece or workbench must be grounded, as per ANSI Z49.1, to limit voltage in case of insulation failure.</a:t>
          </a:r>
          <a:endParaRPr lang="en-ZA" dirty="0"/>
        </a:p>
      </dgm:t>
    </dgm:pt>
    <dgm:pt modelId="{EE992735-B2B8-4286-ACA7-B998F36BF6A0}" type="parTrans" cxnId="{960C156F-425C-4C34-8A76-C2E13CD4CFDA}">
      <dgm:prSet/>
      <dgm:spPr/>
      <dgm:t>
        <a:bodyPr/>
        <a:lstStyle/>
        <a:p>
          <a:endParaRPr lang="en-ZA"/>
        </a:p>
      </dgm:t>
    </dgm:pt>
    <dgm:pt modelId="{F9F0349D-E71B-40B8-B82A-E9E45005FD0D}" type="sibTrans" cxnId="{960C156F-425C-4C34-8A76-C2E13CD4CFDA}">
      <dgm:prSet/>
      <dgm:spPr/>
      <dgm:t>
        <a:bodyPr/>
        <a:lstStyle/>
        <a:p>
          <a:endParaRPr lang="en-ZA"/>
        </a:p>
      </dgm:t>
    </dgm:pt>
    <dgm:pt modelId="{03EE3B26-AFDF-425A-B812-3A1DD0D7B57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Grounding the workpiece limits voltage in case of equipment insulation failure.</a:t>
          </a:r>
        </a:p>
      </dgm:t>
    </dgm:pt>
    <dgm:pt modelId="{0DB88576-940D-413E-83DD-E21B0BA9AC50}" type="parTrans" cxnId="{BC9EF413-F1BE-4604-9174-AE232BB92F1C}">
      <dgm:prSet/>
      <dgm:spPr/>
      <dgm:t>
        <a:bodyPr/>
        <a:lstStyle/>
        <a:p>
          <a:endParaRPr lang="en-ZA"/>
        </a:p>
      </dgm:t>
    </dgm:pt>
    <dgm:pt modelId="{2B59AA28-E149-4112-8B8B-FDFB5C7961E7}" type="sibTrans" cxnId="{BC9EF413-F1BE-4604-9174-AE232BB92F1C}">
      <dgm:prSet/>
      <dgm:spPr/>
      <dgm:t>
        <a:bodyPr/>
        <a:lstStyle/>
        <a:p>
          <a:endParaRPr lang="en-ZA"/>
        </a:p>
      </dgm:t>
    </dgm:pt>
    <dgm:pt modelId="{F56AC744-5413-4B5D-A984-F87B4AB0FE3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It's crucial for safety and electrical interference prevention.</a:t>
          </a:r>
        </a:p>
      </dgm:t>
    </dgm:pt>
    <dgm:pt modelId="{A60A3C8C-9F10-41EA-8C8E-15453D09582E}" type="parTrans" cxnId="{57C23083-9DA6-4EC6-B829-B051F6CEF940}">
      <dgm:prSet/>
      <dgm:spPr/>
      <dgm:t>
        <a:bodyPr/>
        <a:lstStyle/>
        <a:p>
          <a:endParaRPr lang="en-ZA"/>
        </a:p>
      </dgm:t>
    </dgm:pt>
    <dgm:pt modelId="{FEFB10B0-54E7-4198-9FB4-CEF796157462}" type="sibTrans" cxnId="{57C23083-9DA6-4EC6-B829-B051F6CEF940}">
      <dgm:prSet/>
      <dgm:spPr/>
      <dgm:t>
        <a:bodyPr/>
        <a:lstStyle/>
        <a:p>
          <a:endParaRPr lang="en-ZA"/>
        </a:p>
      </dgm:t>
    </dgm:pt>
    <dgm:pt modelId="{57501A57-07AB-417A-887A-05AE644CA7E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The ground connection should be separate from the welding circuit connection.</a:t>
          </a:r>
        </a:p>
      </dgm:t>
    </dgm:pt>
    <dgm:pt modelId="{013603C9-BEBD-43C8-A908-23C13FCC3FEA}" type="parTrans" cxnId="{846143F3-F22C-403F-8FD6-6344F8956102}">
      <dgm:prSet/>
      <dgm:spPr/>
      <dgm:t>
        <a:bodyPr/>
        <a:lstStyle/>
        <a:p>
          <a:endParaRPr lang="en-ZA"/>
        </a:p>
      </dgm:t>
    </dgm:pt>
    <dgm:pt modelId="{D00E8FAF-8C01-44B8-BEEF-85A231E5DC0C}" type="sibTrans" cxnId="{846143F3-F22C-403F-8FD6-6344F8956102}">
      <dgm:prSet/>
      <dgm:spPr/>
      <dgm:t>
        <a:bodyPr/>
        <a:lstStyle/>
        <a:p>
          <a:endParaRPr lang="en-ZA"/>
        </a:p>
      </dgm:t>
    </dgm:pt>
    <dgm:pt modelId="{454FAD08-2F9A-4EDB-AA55-1BDDBFA50C03}" type="pres">
      <dgm:prSet presAssocID="{D9E878FE-1B28-4F32-9200-3B7A0EB71EEB}" presName="linearFlow" presStyleCnt="0">
        <dgm:presLayoutVars>
          <dgm:dir/>
          <dgm:animLvl val="lvl"/>
          <dgm:resizeHandles val="exact"/>
        </dgm:presLayoutVars>
      </dgm:prSet>
      <dgm:spPr/>
    </dgm:pt>
    <dgm:pt modelId="{2ECF4351-4C3F-496F-BDE6-6D5B324B29B4}" type="pres">
      <dgm:prSet presAssocID="{EB0C9FFF-A615-4C5E-9D28-34100E9326DC}" presName="composite" presStyleCnt="0"/>
      <dgm:spPr/>
    </dgm:pt>
    <dgm:pt modelId="{E6EEE9BD-8EF2-44AB-BBCF-38277087AE09}" type="pres">
      <dgm:prSet presAssocID="{EB0C9FFF-A615-4C5E-9D28-34100E9326D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BF85D7-E7DE-4536-8DEF-47DAABE9A734}" type="pres">
      <dgm:prSet presAssocID="{EB0C9FFF-A615-4C5E-9D28-34100E9326DC}" presName="parSh" presStyleLbl="node1" presStyleIdx="0" presStyleCnt="3"/>
      <dgm:spPr/>
    </dgm:pt>
    <dgm:pt modelId="{8B556C55-F9CD-41E1-98F3-6495B2FF9CA3}" type="pres">
      <dgm:prSet presAssocID="{EB0C9FFF-A615-4C5E-9D28-34100E9326DC}" presName="desTx" presStyleLbl="fgAcc1" presStyleIdx="0" presStyleCnt="3">
        <dgm:presLayoutVars>
          <dgm:bulletEnabled val="1"/>
        </dgm:presLayoutVars>
      </dgm:prSet>
      <dgm:spPr/>
    </dgm:pt>
    <dgm:pt modelId="{683A1B6E-C854-40CF-8388-230E61703C76}" type="pres">
      <dgm:prSet presAssocID="{D9652B39-9376-4014-AD05-5FE35E223528}" presName="sibTrans" presStyleLbl="sibTrans2D1" presStyleIdx="0" presStyleCnt="2" custFlipVert="1" custFlipHor="0" custScaleX="59665" custScaleY="90007" custLinFactNeighborX="18991" custLinFactNeighborY="-9806"/>
      <dgm:spPr>
        <a:prstGeom prst="star4">
          <a:avLst/>
        </a:prstGeom>
      </dgm:spPr>
    </dgm:pt>
    <dgm:pt modelId="{53870066-CA99-4190-8ACC-9DABAFA21F81}" type="pres">
      <dgm:prSet presAssocID="{D9652B39-9376-4014-AD05-5FE35E223528}" presName="connTx" presStyleLbl="sibTrans2D1" presStyleIdx="0" presStyleCnt="2"/>
      <dgm:spPr/>
    </dgm:pt>
    <dgm:pt modelId="{8F714229-03DD-4650-B5A8-9D383762D618}" type="pres">
      <dgm:prSet presAssocID="{64DA7359-A6DF-4CAA-805A-BB58D61593A6}" presName="composite" presStyleCnt="0"/>
      <dgm:spPr/>
    </dgm:pt>
    <dgm:pt modelId="{32891B82-14F3-4286-AFAF-77C1A9555496}" type="pres">
      <dgm:prSet presAssocID="{64DA7359-A6DF-4CAA-805A-BB58D61593A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126754A-907D-46B4-8737-128AA64B9C7C}" type="pres">
      <dgm:prSet presAssocID="{64DA7359-A6DF-4CAA-805A-BB58D61593A6}" presName="parSh" presStyleLbl="node1" presStyleIdx="1" presStyleCnt="3"/>
      <dgm:spPr/>
    </dgm:pt>
    <dgm:pt modelId="{79632190-CD1F-48D8-A7EC-2C9D609E319B}" type="pres">
      <dgm:prSet presAssocID="{64DA7359-A6DF-4CAA-805A-BB58D61593A6}" presName="desTx" presStyleLbl="fgAcc1" presStyleIdx="1" presStyleCnt="3">
        <dgm:presLayoutVars>
          <dgm:bulletEnabled val="1"/>
        </dgm:presLayoutVars>
      </dgm:prSet>
      <dgm:spPr/>
    </dgm:pt>
    <dgm:pt modelId="{C656483E-C643-4356-98C1-B81DBF41DC6C}" type="pres">
      <dgm:prSet presAssocID="{8206B40E-30C0-47FF-B18E-517BEDFF1809}" presName="sibTrans" presStyleLbl="sibTrans2D1" presStyleIdx="1" presStyleCnt="2" custScaleX="90209" custScaleY="94229" custLinFactX="100000" custLinFactNeighborX="103099" custLinFactNeighborY="-14402"/>
      <dgm:spPr/>
    </dgm:pt>
    <dgm:pt modelId="{884A4993-76C9-4C0B-AAAD-BEB87975580A}" type="pres">
      <dgm:prSet presAssocID="{8206B40E-30C0-47FF-B18E-517BEDFF1809}" presName="connTx" presStyleLbl="sibTrans2D1" presStyleIdx="1" presStyleCnt="2"/>
      <dgm:spPr/>
    </dgm:pt>
    <dgm:pt modelId="{A48E39CF-FFE8-4359-9E2A-2BA2355D553C}" type="pres">
      <dgm:prSet presAssocID="{E438E3D1-A5A4-443D-803D-3280FACF7661}" presName="composite" presStyleCnt="0"/>
      <dgm:spPr/>
    </dgm:pt>
    <dgm:pt modelId="{F236CCB3-69C1-424E-AC09-DDCE23CA3871}" type="pres">
      <dgm:prSet presAssocID="{E438E3D1-A5A4-443D-803D-3280FACF766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57A538-34D6-4F4A-ABC8-77301EB31625}" type="pres">
      <dgm:prSet presAssocID="{E438E3D1-A5A4-443D-803D-3280FACF7661}" presName="parSh" presStyleLbl="node1" presStyleIdx="2" presStyleCnt="3"/>
      <dgm:spPr/>
    </dgm:pt>
    <dgm:pt modelId="{56E4C6FA-4807-4726-8FF6-15864856F827}" type="pres">
      <dgm:prSet presAssocID="{E438E3D1-A5A4-443D-803D-3280FACF7661}" presName="desTx" presStyleLbl="fgAcc1" presStyleIdx="2" presStyleCnt="3">
        <dgm:presLayoutVars>
          <dgm:bulletEnabled val="1"/>
        </dgm:presLayoutVars>
      </dgm:prSet>
      <dgm:spPr/>
    </dgm:pt>
  </dgm:ptLst>
  <dgm:cxnLst>
    <dgm:cxn modelId="{91708205-2622-4CC9-9670-4F63F1046446}" type="presOf" srcId="{03EE3B26-AFDF-425A-B812-3A1DD0D7B571}" destId="{8B556C55-F9CD-41E1-98F3-6495B2FF9CA3}" srcOrd="0" destOrd="1" presId="urn:microsoft.com/office/officeart/2005/8/layout/process3"/>
    <dgm:cxn modelId="{1ACC6C09-7C86-4179-B2FE-5E39A23A5EE5}" type="presOf" srcId="{EB0C9FFF-A615-4C5E-9D28-34100E9326DC}" destId="{E6EEE9BD-8EF2-44AB-BBCF-38277087AE09}" srcOrd="0" destOrd="0" presId="urn:microsoft.com/office/officeart/2005/8/layout/process3"/>
    <dgm:cxn modelId="{BC9EF413-F1BE-4604-9174-AE232BB92F1C}" srcId="{EB0C9FFF-A615-4C5E-9D28-34100E9326DC}" destId="{03EE3B26-AFDF-425A-B812-3A1DD0D7B571}" srcOrd="1" destOrd="0" parTransId="{0DB88576-940D-413E-83DD-E21B0BA9AC50}" sibTransId="{2B59AA28-E149-4112-8B8B-FDFB5C7961E7}"/>
    <dgm:cxn modelId="{0F21442E-3257-4909-8E7E-FFD56E31FB84}" srcId="{D9E878FE-1B28-4F32-9200-3B7A0EB71EEB}" destId="{EB0C9FFF-A615-4C5E-9D28-34100E9326DC}" srcOrd="0" destOrd="0" parTransId="{CE583FF5-890C-4907-A090-29E4D7C8FCA8}" sibTransId="{D9652B39-9376-4014-AD05-5FE35E223528}"/>
    <dgm:cxn modelId="{019A502E-AC32-4BA7-B3B5-EE191B838925}" type="presOf" srcId="{D9652B39-9376-4014-AD05-5FE35E223528}" destId="{683A1B6E-C854-40CF-8388-230E61703C76}" srcOrd="0" destOrd="0" presId="urn:microsoft.com/office/officeart/2005/8/layout/process3"/>
    <dgm:cxn modelId="{1A74FE3E-B69C-43B7-9D10-9403501BEC7B}" type="presOf" srcId="{6416037B-42B3-4C40-9EB1-CD128E01919F}" destId="{56E4C6FA-4807-4726-8FF6-15864856F827}" srcOrd="0" destOrd="0" presId="urn:microsoft.com/office/officeart/2005/8/layout/process3"/>
    <dgm:cxn modelId="{D020B765-AF21-4161-84D6-78E14F268E57}" type="presOf" srcId="{E438E3D1-A5A4-443D-803D-3280FACF7661}" destId="{F236CCB3-69C1-424E-AC09-DDCE23CA3871}" srcOrd="0" destOrd="0" presId="urn:microsoft.com/office/officeart/2005/8/layout/process3"/>
    <dgm:cxn modelId="{7C8DA849-BDB5-4213-A04E-0C139BE98C00}" type="presOf" srcId="{E438E3D1-A5A4-443D-803D-3280FACF7661}" destId="{5D57A538-34D6-4F4A-ABC8-77301EB31625}" srcOrd="1" destOrd="0" presId="urn:microsoft.com/office/officeart/2005/8/layout/process3"/>
    <dgm:cxn modelId="{960C156F-425C-4C34-8A76-C2E13CD4CFDA}" srcId="{E438E3D1-A5A4-443D-803D-3280FACF7661}" destId="{6416037B-42B3-4C40-9EB1-CD128E01919F}" srcOrd="0" destOrd="0" parTransId="{EE992735-B2B8-4286-ACA7-B998F36BF6A0}" sibTransId="{F9F0349D-E71B-40B8-B82A-E9E45005FD0D}"/>
    <dgm:cxn modelId="{F1EF9B7C-52C6-47E0-8F2B-F8F46ACE088B}" type="presOf" srcId="{B71DD3F1-E4E0-4130-A44C-ECB868659DC7}" destId="{79632190-CD1F-48D8-A7EC-2C9D609E319B}" srcOrd="0" destOrd="0" presId="urn:microsoft.com/office/officeart/2005/8/layout/process3"/>
    <dgm:cxn modelId="{57C23083-9DA6-4EC6-B829-B051F6CEF940}" srcId="{EB0C9FFF-A615-4C5E-9D28-34100E9326DC}" destId="{F56AC744-5413-4B5D-A984-F87B4AB0FE3E}" srcOrd="2" destOrd="0" parTransId="{A60A3C8C-9F10-41EA-8C8E-15453D09582E}" sibTransId="{FEFB10B0-54E7-4198-9FB4-CEF796157462}"/>
    <dgm:cxn modelId="{E7F14987-8EBC-4A60-874A-6543A1E81CD2}" srcId="{D9E878FE-1B28-4F32-9200-3B7A0EB71EEB}" destId="{64DA7359-A6DF-4CAA-805A-BB58D61593A6}" srcOrd="1" destOrd="0" parTransId="{00FA6EA4-D340-4CF6-843F-330D6604591D}" sibTransId="{8206B40E-30C0-47FF-B18E-517BEDFF1809}"/>
    <dgm:cxn modelId="{3E574391-1753-4937-9564-5E2DD37A9738}" srcId="{EB0C9FFF-A615-4C5E-9D28-34100E9326DC}" destId="{3270D619-CC3D-451F-8AF8-004DD9B89BE1}" srcOrd="0" destOrd="0" parTransId="{7A85A306-CAAD-4B9E-A44F-E73460E51840}" sibTransId="{C6D3F786-FEB7-47B7-9E8C-FDCEC5375D9B}"/>
    <dgm:cxn modelId="{26E7BB9C-9637-4B8D-9664-DEF57BD3FFB0}" srcId="{D9E878FE-1B28-4F32-9200-3B7A0EB71EEB}" destId="{E438E3D1-A5A4-443D-803D-3280FACF7661}" srcOrd="2" destOrd="0" parTransId="{79F237E9-5F45-4F4F-9FEE-401A495243BE}" sibTransId="{90F07267-1FE6-4048-B192-8572854EC30A}"/>
    <dgm:cxn modelId="{0ED5FA9D-B3E8-4CBD-BCA2-D90AE30D6DF1}" type="presOf" srcId="{8206B40E-30C0-47FF-B18E-517BEDFF1809}" destId="{C656483E-C643-4356-98C1-B81DBF41DC6C}" srcOrd="0" destOrd="0" presId="urn:microsoft.com/office/officeart/2005/8/layout/process3"/>
    <dgm:cxn modelId="{49714CA0-4824-4EF3-99F9-E1CAF6DEADEF}" srcId="{64DA7359-A6DF-4CAA-805A-BB58D61593A6}" destId="{B71DD3F1-E4E0-4130-A44C-ECB868659DC7}" srcOrd="0" destOrd="0" parTransId="{86046AFD-5DEA-4F3F-86D4-842F985F65D1}" sibTransId="{B0A9BDEE-A6EF-490A-8A6D-04281C5646A5}"/>
    <dgm:cxn modelId="{A4BFF2A9-E62F-43EB-B575-C0D1AE6848BB}" type="presOf" srcId="{D9652B39-9376-4014-AD05-5FE35E223528}" destId="{53870066-CA99-4190-8ACC-9DABAFA21F81}" srcOrd="1" destOrd="0" presId="urn:microsoft.com/office/officeart/2005/8/layout/process3"/>
    <dgm:cxn modelId="{12278AAA-3238-4124-B68C-1EB7D38802FD}" type="presOf" srcId="{D9E878FE-1B28-4F32-9200-3B7A0EB71EEB}" destId="{454FAD08-2F9A-4EDB-AA55-1BDDBFA50C03}" srcOrd="0" destOrd="0" presId="urn:microsoft.com/office/officeart/2005/8/layout/process3"/>
    <dgm:cxn modelId="{055962AE-38C0-4B7D-827F-4E2F0B506340}" type="presOf" srcId="{F56AC744-5413-4B5D-A984-F87B4AB0FE3E}" destId="{8B556C55-F9CD-41E1-98F3-6495B2FF9CA3}" srcOrd="0" destOrd="2" presId="urn:microsoft.com/office/officeart/2005/8/layout/process3"/>
    <dgm:cxn modelId="{2B6446AF-5CF0-4C2F-87DF-419FB5D62FE6}" type="presOf" srcId="{EB0C9FFF-A615-4C5E-9D28-34100E9326DC}" destId="{C5BF85D7-E7DE-4536-8DEF-47DAABE9A734}" srcOrd="1" destOrd="0" presId="urn:microsoft.com/office/officeart/2005/8/layout/process3"/>
    <dgm:cxn modelId="{6E3DDAC5-ECEC-4FFA-AA66-50C0EFA0787B}" type="presOf" srcId="{64DA7359-A6DF-4CAA-805A-BB58D61593A6}" destId="{F126754A-907D-46B4-8737-128AA64B9C7C}" srcOrd="1" destOrd="0" presId="urn:microsoft.com/office/officeart/2005/8/layout/process3"/>
    <dgm:cxn modelId="{E80104E9-6684-48C5-890D-B30E6F5DF9D1}" type="presOf" srcId="{8206B40E-30C0-47FF-B18E-517BEDFF1809}" destId="{884A4993-76C9-4C0B-AAAD-BEB87975580A}" srcOrd="1" destOrd="0" presId="urn:microsoft.com/office/officeart/2005/8/layout/process3"/>
    <dgm:cxn modelId="{E35EF2EF-70DF-448A-AE5A-BFDB5FDC3CC2}" type="presOf" srcId="{3270D619-CC3D-451F-8AF8-004DD9B89BE1}" destId="{8B556C55-F9CD-41E1-98F3-6495B2FF9CA3}" srcOrd="0" destOrd="0" presId="urn:microsoft.com/office/officeart/2005/8/layout/process3"/>
    <dgm:cxn modelId="{846143F3-F22C-403F-8FD6-6344F8956102}" srcId="{E438E3D1-A5A4-443D-803D-3280FACF7661}" destId="{57501A57-07AB-417A-887A-05AE644CA7E3}" srcOrd="1" destOrd="0" parTransId="{013603C9-BEBD-43C8-A908-23C13FCC3FEA}" sibTransId="{D00E8FAF-8C01-44B8-BEEF-85A231E5DC0C}"/>
    <dgm:cxn modelId="{BB9AAAF7-959B-4D4C-A88B-1CB1719E24C5}" type="presOf" srcId="{64DA7359-A6DF-4CAA-805A-BB58D61593A6}" destId="{32891B82-14F3-4286-AFAF-77C1A9555496}" srcOrd="0" destOrd="0" presId="urn:microsoft.com/office/officeart/2005/8/layout/process3"/>
    <dgm:cxn modelId="{BE9EC6FC-98F4-4198-8EAC-7EA945A239DA}" type="presOf" srcId="{57501A57-07AB-417A-887A-05AE644CA7E3}" destId="{56E4C6FA-4807-4726-8FF6-15864856F827}" srcOrd="0" destOrd="1" presId="urn:microsoft.com/office/officeart/2005/8/layout/process3"/>
    <dgm:cxn modelId="{8B8F519E-1AF1-4678-B737-528171D1714E}" type="presParOf" srcId="{454FAD08-2F9A-4EDB-AA55-1BDDBFA50C03}" destId="{2ECF4351-4C3F-496F-BDE6-6D5B324B29B4}" srcOrd="0" destOrd="0" presId="urn:microsoft.com/office/officeart/2005/8/layout/process3"/>
    <dgm:cxn modelId="{E9DCF545-F099-414A-94B2-1D263F8DCC62}" type="presParOf" srcId="{2ECF4351-4C3F-496F-BDE6-6D5B324B29B4}" destId="{E6EEE9BD-8EF2-44AB-BBCF-38277087AE09}" srcOrd="0" destOrd="0" presId="urn:microsoft.com/office/officeart/2005/8/layout/process3"/>
    <dgm:cxn modelId="{02676903-A6AC-49F5-AB6B-915E4C5AE4EC}" type="presParOf" srcId="{2ECF4351-4C3F-496F-BDE6-6D5B324B29B4}" destId="{C5BF85D7-E7DE-4536-8DEF-47DAABE9A734}" srcOrd="1" destOrd="0" presId="urn:microsoft.com/office/officeart/2005/8/layout/process3"/>
    <dgm:cxn modelId="{7723B238-13C6-4CCF-B92E-95E5FC9C76A6}" type="presParOf" srcId="{2ECF4351-4C3F-496F-BDE6-6D5B324B29B4}" destId="{8B556C55-F9CD-41E1-98F3-6495B2FF9CA3}" srcOrd="2" destOrd="0" presId="urn:microsoft.com/office/officeart/2005/8/layout/process3"/>
    <dgm:cxn modelId="{32EC537F-3C4A-4196-B7FC-12AA5AA420C7}" type="presParOf" srcId="{454FAD08-2F9A-4EDB-AA55-1BDDBFA50C03}" destId="{683A1B6E-C854-40CF-8388-230E61703C76}" srcOrd="1" destOrd="0" presId="urn:microsoft.com/office/officeart/2005/8/layout/process3"/>
    <dgm:cxn modelId="{887B9493-AB0D-4BB8-BCBD-C4A46461AD12}" type="presParOf" srcId="{683A1B6E-C854-40CF-8388-230E61703C76}" destId="{53870066-CA99-4190-8ACC-9DABAFA21F81}" srcOrd="0" destOrd="0" presId="urn:microsoft.com/office/officeart/2005/8/layout/process3"/>
    <dgm:cxn modelId="{FB5E44F3-E84E-4413-A08C-2EC442B87A2F}" type="presParOf" srcId="{454FAD08-2F9A-4EDB-AA55-1BDDBFA50C03}" destId="{8F714229-03DD-4650-B5A8-9D383762D618}" srcOrd="2" destOrd="0" presId="urn:microsoft.com/office/officeart/2005/8/layout/process3"/>
    <dgm:cxn modelId="{91D8DE36-7B49-4236-9C89-D1D47F5EF5D2}" type="presParOf" srcId="{8F714229-03DD-4650-B5A8-9D383762D618}" destId="{32891B82-14F3-4286-AFAF-77C1A9555496}" srcOrd="0" destOrd="0" presId="urn:microsoft.com/office/officeart/2005/8/layout/process3"/>
    <dgm:cxn modelId="{03C902B4-9725-49FA-BF35-9735FC788D90}" type="presParOf" srcId="{8F714229-03DD-4650-B5A8-9D383762D618}" destId="{F126754A-907D-46B4-8737-128AA64B9C7C}" srcOrd="1" destOrd="0" presId="urn:microsoft.com/office/officeart/2005/8/layout/process3"/>
    <dgm:cxn modelId="{F90EE627-5CD6-46A4-9E51-2349C070F60D}" type="presParOf" srcId="{8F714229-03DD-4650-B5A8-9D383762D618}" destId="{79632190-CD1F-48D8-A7EC-2C9D609E319B}" srcOrd="2" destOrd="0" presId="urn:microsoft.com/office/officeart/2005/8/layout/process3"/>
    <dgm:cxn modelId="{123847EB-464C-417E-BC2F-58D0C2B9AFA2}" type="presParOf" srcId="{454FAD08-2F9A-4EDB-AA55-1BDDBFA50C03}" destId="{C656483E-C643-4356-98C1-B81DBF41DC6C}" srcOrd="3" destOrd="0" presId="urn:microsoft.com/office/officeart/2005/8/layout/process3"/>
    <dgm:cxn modelId="{784EA1AA-C40C-4A24-A050-BB76701D47A0}" type="presParOf" srcId="{C656483E-C643-4356-98C1-B81DBF41DC6C}" destId="{884A4993-76C9-4C0B-AAAD-BEB87975580A}" srcOrd="0" destOrd="0" presId="urn:microsoft.com/office/officeart/2005/8/layout/process3"/>
    <dgm:cxn modelId="{9AFCDCF8-95E6-4971-BD0C-010106898A71}" type="presParOf" srcId="{454FAD08-2F9A-4EDB-AA55-1BDDBFA50C03}" destId="{A48E39CF-FFE8-4359-9E2A-2BA2355D553C}" srcOrd="4" destOrd="0" presId="urn:microsoft.com/office/officeart/2005/8/layout/process3"/>
    <dgm:cxn modelId="{2A6EE84B-B0BE-4021-9089-DCD1455E5979}" type="presParOf" srcId="{A48E39CF-FFE8-4359-9E2A-2BA2355D553C}" destId="{F236CCB3-69C1-424E-AC09-DDCE23CA3871}" srcOrd="0" destOrd="0" presId="urn:microsoft.com/office/officeart/2005/8/layout/process3"/>
    <dgm:cxn modelId="{CDED65BB-1E04-415A-A38C-9BA4C0C9F7C7}" type="presParOf" srcId="{A48E39CF-FFE8-4359-9E2A-2BA2355D553C}" destId="{5D57A538-34D6-4F4A-ABC8-77301EB31625}" srcOrd="1" destOrd="0" presId="urn:microsoft.com/office/officeart/2005/8/layout/process3"/>
    <dgm:cxn modelId="{1CAE3478-4A75-49E2-A7D5-8A18264A389C}" type="presParOf" srcId="{A48E39CF-FFE8-4359-9E2A-2BA2355D553C}" destId="{56E4C6FA-4807-4726-8FF6-15864856F82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9E878FE-1B28-4F32-9200-3B7A0EB71EEB}" type="doc">
      <dgm:prSet loTypeId="urn:microsoft.com/office/officeart/2005/8/layout/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ZA"/>
        </a:p>
      </dgm:t>
    </dgm:pt>
    <dgm:pt modelId="{EB0C9FFF-A615-4C5E-9D28-34100E9326DC}">
      <dgm:prSet phldrT="[Text]"/>
      <dgm:spPr/>
      <dgm:t>
        <a:bodyPr/>
        <a:lstStyle/>
        <a:p>
          <a:r>
            <a:rPr lang="en-US" b="1" i="0" dirty="0"/>
            <a:t>Workpiece Connection vs. Ground Clamp:</a:t>
          </a:r>
          <a:endParaRPr lang="en-ZA" b="0" dirty="0"/>
        </a:p>
      </dgm:t>
    </dgm:pt>
    <dgm:pt modelId="{CE583FF5-890C-4907-A090-29E4D7C8FCA8}" type="parTrans" cxnId="{0F21442E-3257-4909-8E7E-FFD56E31FB84}">
      <dgm:prSet/>
      <dgm:spPr/>
      <dgm:t>
        <a:bodyPr/>
        <a:lstStyle/>
        <a:p>
          <a:endParaRPr lang="en-ZA"/>
        </a:p>
      </dgm:t>
    </dgm:pt>
    <dgm:pt modelId="{D9652B39-9376-4014-AD05-5FE35E223528}" type="sibTrans" cxnId="{0F21442E-3257-4909-8E7E-FFD56E31FB84}">
      <dgm:prSet/>
      <dgm:spPr>
        <a:solidFill>
          <a:schemeClr val="bg1"/>
        </a:solidFill>
      </dgm:spPr>
      <dgm:t>
        <a:bodyPr/>
        <a:lstStyle/>
        <a:p>
          <a:endParaRPr lang="en-ZA"/>
        </a:p>
      </dgm:t>
    </dgm:pt>
    <dgm:pt modelId="{3270D619-CC3D-451F-8AF8-004DD9B89BE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ZA" dirty="0"/>
        </a:p>
      </dgm:t>
    </dgm:pt>
    <dgm:pt modelId="{7A85A306-CAAD-4B9E-A44F-E73460E51840}" type="parTrans" cxnId="{3E574391-1753-4937-9564-5E2DD37A9738}">
      <dgm:prSet/>
      <dgm:spPr/>
      <dgm:t>
        <a:bodyPr/>
        <a:lstStyle/>
        <a:p>
          <a:endParaRPr lang="en-ZA"/>
        </a:p>
      </dgm:t>
    </dgm:pt>
    <dgm:pt modelId="{C6D3F786-FEB7-47B7-9E8C-FDCEC5375D9B}" type="sibTrans" cxnId="{3E574391-1753-4937-9564-5E2DD37A9738}">
      <dgm:prSet/>
      <dgm:spPr/>
      <dgm:t>
        <a:bodyPr/>
        <a:lstStyle/>
        <a:p>
          <a:endParaRPr lang="en-ZA"/>
        </a:p>
      </dgm:t>
    </dgm:pt>
    <dgm:pt modelId="{B71DD3F1-E4E0-4130-A44C-ECB868659DC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Some welding machines use high-frequency circuits (e.g., TIG) that can interfere with nearby electronics.</a:t>
          </a:r>
          <a:endParaRPr lang="en-ZA" dirty="0"/>
        </a:p>
      </dgm:t>
    </dgm:pt>
    <dgm:pt modelId="{86046AFD-5DEA-4F3F-86D4-842F985F65D1}" type="parTrans" cxnId="{49714CA0-4824-4EF3-99F9-E1CAF6DEADEF}">
      <dgm:prSet/>
      <dgm:spPr/>
      <dgm:t>
        <a:bodyPr/>
        <a:lstStyle/>
        <a:p>
          <a:endParaRPr lang="en-ZA"/>
        </a:p>
      </dgm:t>
    </dgm:pt>
    <dgm:pt modelId="{B0A9BDEE-A6EF-490A-8A6D-04281C5646A5}" type="sibTrans" cxnId="{49714CA0-4824-4EF3-99F9-E1CAF6DEADEF}">
      <dgm:prSet/>
      <dgm:spPr/>
      <dgm:t>
        <a:bodyPr/>
        <a:lstStyle/>
        <a:p>
          <a:endParaRPr lang="en-ZA"/>
        </a:p>
      </dgm:t>
    </dgm:pt>
    <dgm:pt modelId="{E438E3D1-A5A4-443D-803D-3280FACF7661}">
      <dgm:prSet phldrT="[Text]"/>
      <dgm:spPr/>
      <dgm:t>
        <a:bodyPr/>
        <a:lstStyle/>
        <a:p>
          <a:r>
            <a:rPr lang="en-ZA" b="1" i="0" dirty="0"/>
            <a:t>Preventing Electrical Shocks:</a:t>
          </a:r>
          <a:endParaRPr lang="en-ZA" dirty="0"/>
        </a:p>
      </dgm:t>
    </dgm:pt>
    <dgm:pt modelId="{79F237E9-5F45-4F4F-9FEE-401A495243BE}" type="parTrans" cxnId="{26E7BB9C-9637-4B8D-9664-DEF57BD3FFB0}">
      <dgm:prSet/>
      <dgm:spPr/>
      <dgm:t>
        <a:bodyPr/>
        <a:lstStyle/>
        <a:p>
          <a:endParaRPr lang="en-ZA"/>
        </a:p>
      </dgm:t>
    </dgm:pt>
    <dgm:pt modelId="{90F07267-1FE6-4048-B192-8572854EC30A}" type="sibTrans" cxnId="{26E7BB9C-9637-4B8D-9664-DEF57BD3FFB0}">
      <dgm:prSet/>
      <dgm:spPr/>
      <dgm:t>
        <a:bodyPr/>
        <a:lstStyle/>
        <a:p>
          <a:endParaRPr lang="en-ZA"/>
        </a:p>
      </dgm:t>
    </dgm:pt>
    <dgm:pt modelId="{6416037B-42B3-4C40-9EB1-CD128E01919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Insulate welders from the welding circuit using dry insulating gloves and other means.</a:t>
          </a:r>
          <a:endParaRPr lang="en-ZA" dirty="0"/>
        </a:p>
      </dgm:t>
    </dgm:pt>
    <dgm:pt modelId="{EE992735-B2B8-4286-ACA7-B998F36BF6A0}" type="parTrans" cxnId="{960C156F-425C-4C34-8A76-C2E13CD4CFDA}">
      <dgm:prSet/>
      <dgm:spPr/>
      <dgm:t>
        <a:bodyPr/>
        <a:lstStyle/>
        <a:p>
          <a:endParaRPr lang="en-ZA"/>
        </a:p>
      </dgm:t>
    </dgm:pt>
    <dgm:pt modelId="{F9F0349D-E71B-40B8-B82A-E9E45005FD0D}" type="sibTrans" cxnId="{960C156F-425C-4C34-8A76-C2E13CD4CFDA}">
      <dgm:prSet/>
      <dgm:spPr/>
      <dgm:t>
        <a:bodyPr/>
        <a:lstStyle/>
        <a:p>
          <a:endParaRPr lang="en-ZA"/>
        </a:p>
      </dgm:t>
    </dgm:pt>
    <dgm:pt modelId="{781C2695-C9E1-4EEE-B150-0399A8D1742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The workpiece connection is often mistakenly called a "ground clamp," but it's different from the actual ground connection.</a:t>
          </a:r>
        </a:p>
      </dgm:t>
    </dgm:pt>
    <dgm:pt modelId="{3AAA08CE-10B2-4C7F-9ECF-0C13E181E633}" type="parTrans" cxnId="{33DB79A3-FA36-43F7-9B1F-BDA3748ED18C}">
      <dgm:prSet/>
      <dgm:spPr/>
      <dgm:t>
        <a:bodyPr/>
        <a:lstStyle/>
        <a:p>
          <a:endParaRPr lang="en-ZA"/>
        </a:p>
      </dgm:t>
    </dgm:pt>
    <dgm:pt modelId="{5FDDCBFA-C7D8-4FF3-99EE-84FB8E4469B0}" type="sibTrans" cxnId="{33DB79A3-FA36-43F7-9B1F-BDA3748ED18C}">
      <dgm:prSet/>
      <dgm:spPr/>
      <dgm:t>
        <a:bodyPr/>
        <a:lstStyle/>
        <a:p>
          <a:endParaRPr lang="en-ZA"/>
        </a:p>
      </dgm:t>
    </dgm:pt>
    <dgm:pt modelId="{0C5282B9-9B03-4338-9613-F77EA394A2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Welding cable does not provide ground; the ground connection is separate.</a:t>
          </a:r>
        </a:p>
      </dgm:t>
    </dgm:pt>
    <dgm:pt modelId="{A9931E7F-FAD4-41F3-BC7F-29DDBCCACD28}" type="parTrans" cxnId="{66E64163-A723-444C-A4EF-4D30A5BA187C}">
      <dgm:prSet/>
      <dgm:spPr/>
      <dgm:t>
        <a:bodyPr/>
        <a:lstStyle/>
        <a:p>
          <a:endParaRPr lang="en-ZA"/>
        </a:p>
      </dgm:t>
    </dgm:pt>
    <dgm:pt modelId="{688401FC-85F9-4C94-88A2-9A38D31EDDC8}" type="sibTrans" cxnId="{66E64163-A723-444C-A4EF-4D30A5BA187C}">
      <dgm:prSet/>
      <dgm:spPr/>
      <dgm:t>
        <a:bodyPr/>
        <a:lstStyle/>
        <a:p>
          <a:endParaRPr lang="en-ZA"/>
        </a:p>
      </dgm:t>
    </dgm:pt>
    <dgm:pt modelId="{64DA7359-A6DF-4CAA-805A-BB58D61593A6}">
      <dgm:prSet phldrT="[Text]"/>
      <dgm:spPr/>
      <dgm:t>
        <a:bodyPr/>
        <a:lstStyle/>
        <a:p>
          <a:r>
            <a:rPr lang="en-ZA" b="1" i="0" dirty="0"/>
            <a:t>High-Frequency Ground:</a:t>
          </a:r>
          <a:endParaRPr lang="en-ZA" dirty="0"/>
        </a:p>
      </dgm:t>
    </dgm:pt>
    <dgm:pt modelId="{8206B40E-30C0-47FF-B18E-517BEDFF1809}" type="sibTrans" cxnId="{E7F14987-8EBC-4A60-874A-6543A1E81CD2}">
      <dgm:prSet/>
      <dgm:spPr>
        <a:solidFill>
          <a:schemeClr val="bg1"/>
        </a:solidFill>
      </dgm:spPr>
      <dgm:t>
        <a:bodyPr/>
        <a:lstStyle/>
        <a:p>
          <a:endParaRPr lang="en-ZA"/>
        </a:p>
      </dgm:t>
    </dgm:pt>
    <dgm:pt modelId="{00FA6EA4-D340-4CF6-843F-330D6604591D}" type="parTrans" cxnId="{E7F14987-8EBC-4A60-874A-6543A1E81CD2}">
      <dgm:prSet/>
      <dgm:spPr/>
      <dgm:t>
        <a:bodyPr/>
        <a:lstStyle/>
        <a:p>
          <a:endParaRPr lang="en-ZA"/>
        </a:p>
      </dgm:t>
    </dgm:pt>
    <dgm:pt modelId="{E01626C5-E03C-4DB1-A9F6-1E14CDC778E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Proper grounding helps minimize interference.</a:t>
          </a:r>
        </a:p>
      </dgm:t>
    </dgm:pt>
    <dgm:pt modelId="{B6C5F715-209F-48C8-98BF-392436058E6D}" type="parTrans" cxnId="{144CE099-C221-49F9-B222-49A984C1DBFF}">
      <dgm:prSet/>
      <dgm:spPr/>
      <dgm:t>
        <a:bodyPr/>
        <a:lstStyle/>
        <a:p>
          <a:endParaRPr lang="en-ZA"/>
        </a:p>
      </dgm:t>
    </dgm:pt>
    <dgm:pt modelId="{FCE470B0-43D0-4BA2-9FED-F82587A62966}" type="sibTrans" cxnId="{144CE099-C221-49F9-B222-49A984C1DBFF}">
      <dgm:prSet/>
      <dgm:spPr/>
      <dgm:t>
        <a:bodyPr/>
        <a:lstStyle/>
        <a:p>
          <a:endParaRPr lang="en-ZA"/>
        </a:p>
      </dgm:t>
    </dgm:pt>
    <dgm:pt modelId="{FC3B0DF1-212D-4B1E-9021-957FE2E2CC0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Maintain insulation on weld cables, electrode holders, guns, and torches.</a:t>
          </a:r>
        </a:p>
      </dgm:t>
    </dgm:pt>
    <dgm:pt modelId="{530EFAD2-C7D1-4908-9162-57C2F2232985}" type="parTrans" cxnId="{0BA6556B-F818-4DBD-BAE5-F95CD59235E7}">
      <dgm:prSet/>
      <dgm:spPr/>
      <dgm:t>
        <a:bodyPr/>
        <a:lstStyle/>
        <a:p>
          <a:endParaRPr lang="en-ZA"/>
        </a:p>
      </dgm:t>
    </dgm:pt>
    <dgm:pt modelId="{1337688A-85E2-42C8-A760-76C98ED29665}" type="sibTrans" cxnId="{0BA6556B-F818-4DBD-BAE5-F95CD59235E7}">
      <dgm:prSet/>
      <dgm:spPr/>
      <dgm:t>
        <a:bodyPr/>
        <a:lstStyle/>
        <a:p>
          <a:endParaRPr lang="en-ZA"/>
        </a:p>
      </dgm:t>
    </dgm:pt>
    <dgm:pt modelId="{FA8A8083-47EC-4A51-972D-AE097811B7B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Prevent electric shock from the electrical supply system through proper equipment maintenance and extension cord care.</a:t>
          </a:r>
        </a:p>
      </dgm:t>
    </dgm:pt>
    <dgm:pt modelId="{BF2FBE4A-206A-4FE7-B5B7-65687B8C87B4}" type="parTrans" cxnId="{3118C0FE-BD25-4BFD-8F7C-FE56747EAC6E}">
      <dgm:prSet/>
      <dgm:spPr/>
      <dgm:t>
        <a:bodyPr/>
        <a:lstStyle/>
        <a:p>
          <a:endParaRPr lang="en-ZA"/>
        </a:p>
      </dgm:t>
    </dgm:pt>
    <dgm:pt modelId="{F4DF382F-9B87-4073-B8EA-C9A1FC92D837}" type="sibTrans" cxnId="{3118C0FE-BD25-4BFD-8F7C-FE56747EAC6E}">
      <dgm:prSet/>
      <dgm:spPr/>
      <dgm:t>
        <a:bodyPr/>
        <a:lstStyle/>
        <a:p>
          <a:endParaRPr lang="en-ZA"/>
        </a:p>
      </dgm:t>
    </dgm:pt>
    <dgm:pt modelId="{454FAD08-2F9A-4EDB-AA55-1BDDBFA50C03}" type="pres">
      <dgm:prSet presAssocID="{D9E878FE-1B28-4F32-9200-3B7A0EB71EEB}" presName="linearFlow" presStyleCnt="0">
        <dgm:presLayoutVars>
          <dgm:dir/>
          <dgm:animLvl val="lvl"/>
          <dgm:resizeHandles val="exact"/>
        </dgm:presLayoutVars>
      </dgm:prSet>
      <dgm:spPr/>
    </dgm:pt>
    <dgm:pt modelId="{2ECF4351-4C3F-496F-BDE6-6D5B324B29B4}" type="pres">
      <dgm:prSet presAssocID="{EB0C9FFF-A615-4C5E-9D28-34100E9326DC}" presName="composite" presStyleCnt="0"/>
      <dgm:spPr/>
    </dgm:pt>
    <dgm:pt modelId="{E6EEE9BD-8EF2-44AB-BBCF-38277087AE09}" type="pres">
      <dgm:prSet presAssocID="{EB0C9FFF-A615-4C5E-9D28-34100E9326D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BF85D7-E7DE-4536-8DEF-47DAABE9A734}" type="pres">
      <dgm:prSet presAssocID="{EB0C9FFF-A615-4C5E-9D28-34100E9326DC}" presName="parSh" presStyleLbl="node1" presStyleIdx="0" presStyleCnt="3"/>
      <dgm:spPr/>
    </dgm:pt>
    <dgm:pt modelId="{8B556C55-F9CD-41E1-98F3-6495B2FF9CA3}" type="pres">
      <dgm:prSet presAssocID="{EB0C9FFF-A615-4C5E-9D28-34100E9326DC}" presName="desTx" presStyleLbl="fgAcc1" presStyleIdx="0" presStyleCnt="3">
        <dgm:presLayoutVars>
          <dgm:bulletEnabled val="1"/>
        </dgm:presLayoutVars>
      </dgm:prSet>
      <dgm:spPr/>
    </dgm:pt>
    <dgm:pt modelId="{683A1B6E-C854-40CF-8388-230E61703C76}" type="pres">
      <dgm:prSet presAssocID="{D9652B39-9376-4014-AD05-5FE35E223528}" presName="sibTrans" presStyleLbl="sibTrans2D1" presStyleIdx="0" presStyleCnt="2" custFlipVert="1" custFlipHor="1" custScaleX="65011" custScaleY="96373" custLinFactNeighborX="18991" custLinFactNeighborY="-9806"/>
      <dgm:spPr>
        <a:prstGeom prst="star4">
          <a:avLst/>
        </a:prstGeom>
      </dgm:spPr>
    </dgm:pt>
    <dgm:pt modelId="{53870066-CA99-4190-8ACC-9DABAFA21F81}" type="pres">
      <dgm:prSet presAssocID="{D9652B39-9376-4014-AD05-5FE35E223528}" presName="connTx" presStyleLbl="sibTrans2D1" presStyleIdx="0" presStyleCnt="2"/>
      <dgm:spPr/>
    </dgm:pt>
    <dgm:pt modelId="{8F714229-03DD-4650-B5A8-9D383762D618}" type="pres">
      <dgm:prSet presAssocID="{64DA7359-A6DF-4CAA-805A-BB58D61593A6}" presName="composite" presStyleCnt="0"/>
      <dgm:spPr/>
    </dgm:pt>
    <dgm:pt modelId="{32891B82-14F3-4286-AFAF-77C1A9555496}" type="pres">
      <dgm:prSet presAssocID="{64DA7359-A6DF-4CAA-805A-BB58D61593A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126754A-907D-46B4-8737-128AA64B9C7C}" type="pres">
      <dgm:prSet presAssocID="{64DA7359-A6DF-4CAA-805A-BB58D61593A6}" presName="parSh" presStyleLbl="node1" presStyleIdx="1" presStyleCnt="3"/>
      <dgm:spPr/>
    </dgm:pt>
    <dgm:pt modelId="{79632190-CD1F-48D8-A7EC-2C9D609E319B}" type="pres">
      <dgm:prSet presAssocID="{64DA7359-A6DF-4CAA-805A-BB58D61593A6}" presName="desTx" presStyleLbl="fgAcc1" presStyleIdx="1" presStyleCnt="3">
        <dgm:presLayoutVars>
          <dgm:bulletEnabled val="1"/>
        </dgm:presLayoutVars>
      </dgm:prSet>
      <dgm:spPr/>
    </dgm:pt>
    <dgm:pt modelId="{C656483E-C643-4356-98C1-B81DBF41DC6C}" type="pres">
      <dgm:prSet presAssocID="{8206B40E-30C0-47FF-B18E-517BEDFF1809}" presName="sibTrans" presStyleLbl="sibTrans2D1" presStyleIdx="1" presStyleCnt="2" custFlipVert="1" custFlipHor="0" custScaleX="23740" custScaleY="10878" custLinFactNeighborX="3691" custLinFactNeighborY="-17830"/>
      <dgm:spPr/>
    </dgm:pt>
    <dgm:pt modelId="{884A4993-76C9-4C0B-AAAD-BEB87975580A}" type="pres">
      <dgm:prSet presAssocID="{8206B40E-30C0-47FF-B18E-517BEDFF1809}" presName="connTx" presStyleLbl="sibTrans2D1" presStyleIdx="1" presStyleCnt="2"/>
      <dgm:spPr/>
    </dgm:pt>
    <dgm:pt modelId="{A48E39CF-FFE8-4359-9E2A-2BA2355D553C}" type="pres">
      <dgm:prSet presAssocID="{E438E3D1-A5A4-443D-803D-3280FACF7661}" presName="composite" presStyleCnt="0"/>
      <dgm:spPr/>
    </dgm:pt>
    <dgm:pt modelId="{F236CCB3-69C1-424E-AC09-DDCE23CA3871}" type="pres">
      <dgm:prSet presAssocID="{E438E3D1-A5A4-443D-803D-3280FACF766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57A538-34D6-4F4A-ABC8-77301EB31625}" type="pres">
      <dgm:prSet presAssocID="{E438E3D1-A5A4-443D-803D-3280FACF7661}" presName="parSh" presStyleLbl="node1" presStyleIdx="2" presStyleCnt="3"/>
      <dgm:spPr/>
    </dgm:pt>
    <dgm:pt modelId="{56E4C6FA-4807-4726-8FF6-15864856F827}" type="pres">
      <dgm:prSet presAssocID="{E438E3D1-A5A4-443D-803D-3280FACF7661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C2B3506-5E76-4599-AFB6-3B5CB330624F}" type="presOf" srcId="{FC3B0DF1-212D-4B1E-9021-957FE2E2CC08}" destId="{56E4C6FA-4807-4726-8FF6-15864856F827}" srcOrd="0" destOrd="1" presId="urn:microsoft.com/office/officeart/2005/8/layout/process3"/>
    <dgm:cxn modelId="{1ACC6C09-7C86-4179-B2FE-5E39A23A5EE5}" type="presOf" srcId="{EB0C9FFF-A615-4C5E-9D28-34100E9326DC}" destId="{E6EEE9BD-8EF2-44AB-BBCF-38277087AE09}" srcOrd="0" destOrd="0" presId="urn:microsoft.com/office/officeart/2005/8/layout/process3"/>
    <dgm:cxn modelId="{A938D216-2773-4666-A44E-2CD9ACEB8ACA}" type="presOf" srcId="{E01626C5-E03C-4DB1-A9F6-1E14CDC778E1}" destId="{79632190-CD1F-48D8-A7EC-2C9D609E319B}" srcOrd="0" destOrd="1" presId="urn:microsoft.com/office/officeart/2005/8/layout/process3"/>
    <dgm:cxn modelId="{ECFDEB28-A2CA-4BF4-9CB3-1FF1B8D90C64}" type="presOf" srcId="{0C5282B9-9B03-4338-9613-F77EA394A269}" destId="{8B556C55-F9CD-41E1-98F3-6495B2FF9CA3}" srcOrd="0" destOrd="2" presId="urn:microsoft.com/office/officeart/2005/8/layout/process3"/>
    <dgm:cxn modelId="{0F21442E-3257-4909-8E7E-FFD56E31FB84}" srcId="{D9E878FE-1B28-4F32-9200-3B7A0EB71EEB}" destId="{EB0C9FFF-A615-4C5E-9D28-34100E9326DC}" srcOrd="0" destOrd="0" parTransId="{CE583FF5-890C-4907-A090-29E4D7C8FCA8}" sibTransId="{D9652B39-9376-4014-AD05-5FE35E223528}"/>
    <dgm:cxn modelId="{019A502E-AC32-4BA7-B3B5-EE191B838925}" type="presOf" srcId="{D9652B39-9376-4014-AD05-5FE35E223528}" destId="{683A1B6E-C854-40CF-8388-230E61703C76}" srcOrd="0" destOrd="0" presId="urn:microsoft.com/office/officeart/2005/8/layout/process3"/>
    <dgm:cxn modelId="{1A74FE3E-B69C-43B7-9D10-9403501BEC7B}" type="presOf" srcId="{6416037B-42B3-4C40-9EB1-CD128E01919F}" destId="{56E4C6FA-4807-4726-8FF6-15864856F827}" srcOrd="0" destOrd="0" presId="urn:microsoft.com/office/officeart/2005/8/layout/process3"/>
    <dgm:cxn modelId="{716F9362-728F-41B5-8EF6-C07969DE7D18}" type="presOf" srcId="{FA8A8083-47EC-4A51-972D-AE097811B7BB}" destId="{56E4C6FA-4807-4726-8FF6-15864856F827}" srcOrd="0" destOrd="2" presId="urn:microsoft.com/office/officeart/2005/8/layout/process3"/>
    <dgm:cxn modelId="{66E64163-A723-444C-A4EF-4D30A5BA187C}" srcId="{EB0C9FFF-A615-4C5E-9D28-34100E9326DC}" destId="{0C5282B9-9B03-4338-9613-F77EA394A269}" srcOrd="2" destOrd="0" parTransId="{A9931E7F-FAD4-41F3-BC7F-29DDBCCACD28}" sibTransId="{688401FC-85F9-4C94-88A2-9A38D31EDDC8}"/>
    <dgm:cxn modelId="{D020B765-AF21-4161-84D6-78E14F268E57}" type="presOf" srcId="{E438E3D1-A5A4-443D-803D-3280FACF7661}" destId="{F236CCB3-69C1-424E-AC09-DDCE23CA3871}" srcOrd="0" destOrd="0" presId="urn:microsoft.com/office/officeart/2005/8/layout/process3"/>
    <dgm:cxn modelId="{7C8DA849-BDB5-4213-A04E-0C139BE98C00}" type="presOf" srcId="{E438E3D1-A5A4-443D-803D-3280FACF7661}" destId="{5D57A538-34D6-4F4A-ABC8-77301EB31625}" srcOrd="1" destOrd="0" presId="urn:microsoft.com/office/officeart/2005/8/layout/process3"/>
    <dgm:cxn modelId="{0BA6556B-F818-4DBD-BAE5-F95CD59235E7}" srcId="{E438E3D1-A5A4-443D-803D-3280FACF7661}" destId="{FC3B0DF1-212D-4B1E-9021-957FE2E2CC08}" srcOrd="1" destOrd="0" parTransId="{530EFAD2-C7D1-4908-9162-57C2F2232985}" sibTransId="{1337688A-85E2-42C8-A760-76C98ED29665}"/>
    <dgm:cxn modelId="{960C156F-425C-4C34-8A76-C2E13CD4CFDA}" srcId="{E438E3D1-A5A4-443D-803D-3280FACF7661}" destId="{6416037B-42B3-4C40-9EB1-CD128E01919F}" srcOrd="0" destOrd="0" parTransId="{EE992735-B2B8-4286-ACA7-B998F36BF6A0}" sibTransId="{F9F0349D-E71B-40B8-B82A-E9E45005FD0D}"/>
    <dgm:cxn modelId="{F1EF9B7C-52C6-47E0-8F2B-F8F46ACE088B}" type="presOf" srcId="{B71DD3F1-E4E0-4130-A44C-ECB868659DC7}" destId="{79632190-CD1F-48D8-A7EC-2C9D609E319B}" srcOrd="0" destOrd="0" presId="urn:microsoft.com/office/officeart/2005/8/layout/process3"/>
    <dgm:cxn modelId="{47D3CE7D-B7C5-4F6F-B40B-12791A69E768}" type="presOf" srcId="{781C2695-C9E1-4EEE-B150-0399A8D17421}" destId="{8B556C55-F9CD-41E1-98F3-6495B2FF9CA3}" srcOrd="0" destOrd="1" presId="urn:microsoft.com/office/officeart/2005/8/layout/process3"/>
    <dgm:cxn modelId="{E7F14987-8EBC-4A60-874A-6543A1E81CD2}" srcId="{D9E878FE-1B28-4F32-9200-3B7A0EB71EEB}" destId="{64DA7359-A6DF-4CAA-805A-BB58D61593A6}" srcOrd="1" destOrd="0" parTransId="{00FA6EA4-D340-4CF6-843F-330D6604591D}" sibTransId="{8206B40E-30C0-47FF-B18E-517BEDFF1809}"/>
    <dgm:cxn modelId="{3E574391-1753-4937-9564-5E2DD37A9738}" srcId="{EB0C9FFF-A615-4C5E-9D28-34100E9326DC}" destId="{3270D619-CC3D-451F-8AF8-004DD9B89BE1}" srcOrd="0" destOrd="0" parTransId="{7A85A306-CAAD-4B9E-A44F-E73460E51840}" sibTransId="{C6D3F786-FEB7-47B7-9E8C-FDCEC5375D9B}"/>
    <dgm:cxn modelId="{144CE099-C221-49F9-B222-49A984C1DBFF}" srcId="{64DA7359-A6DF-4CAA-805A-BB58D61593A6}" destId="{E01626C5-E03C-4DB1-A9F6-1E14CDC778E1}" srcOrd="1" destOrd="0" parTransId="{B6C5F715-209F-48C8-98BF-392436058E6D}" sibTransId="{FCE470B0-43D0-4BA2-9FED-F82587A62966}"/>
    <dgm:cxn modelId="{26E7BB9C-9637-4B8D-9664-DEF57BD3FFB0}" srcId="{D9E878FE-1B28-4F32-9200-3B7A0EB71EEB}" destId="{E438E3D1-A5A4-443D-803D-3280FACF7661}" srcOrd="2" destOrd="0" parTransId="{79F237E9-5F45-4F4F-9FEE-401A495243BE}" sibTransId="{90F07267-1FE6-4048-B192-8572854EC30A}"/>
    <dgm:cxn modelId="{0ED5FA9D-B3E8-4CBD-BCA2-D90AE30D6DF1}" type="presOf" srcId="{8206B40E-30C0-47FF-B18E-517BEDFF1809}" destId="{C656483E-C643-4356-98C1-B81DBF41DC6C}" srcOrd="0" destOrd="0" presId="urn:microsoft.com/office/officeart/2005/8/layout/process3"/>
    <dgm:cxn modelId="{49714CA0-4824-4EF3-99F9-E1CAF6DEADEF}" srcId="{64DA7359-A6DF-4CAA-805A-BB58D61593A6}" destId="{B71DD3F1-E4E0-4130-A44C-ECB868659DC7}" srcOrd="0" destOrd="0" parTransId="{86046AFD-5DEA-4F3F-86D4-842F985F65D1}" sibTransId="{B0A9BDEE-A6EF-490A-8A6D-04281C5646A5}"/>
    <dgm:cxn modelId="{33DB79A3-FA36-43F7-9B1F-BDA3748ED18C}" srcId="{EB0C9FFF-A615-4C5E-9D28-34100E9326DC}" destId="{781C2695-C9E1-4EEE-B150-0399A8D17421}" srcOrd="1" destOrd="0" parTransId="{3AAA08CE-10B2-4C7F-9ECF-0C13E181E633}" sibTransId="{5FDDCBFA-C7D8-4FF3-99EE-84FB8E4469B0}"/>
    <dgm:cxn modelId="{A4BFF2A9-E62F-43EB-B575-C0D1AE6848BB}" type="presOf" srcId="{D9652B39-9376-4014-AD05-5FE35E223528}" destId="{53870066-CA99-4190-8ACC-9DABAFA21F81}" srcOrd="1" destOrd="0" presId="urn:microsoft.com/office/officeart/2005/8/layout/process3"/>
    <dgm:cxn modelId="{12278AAA-3238-4124-B68C-1EB7D38802FD}" type="presOf" srcId="{D9E878FE-1B28-4F32-9200-3B7A0EB71EEB}" destId="{454FAD08-2F9A-4EDB-AA55-1BDDBFA50C03}" srcOrd="0" destOrd="0" presId="urn:microsoft.com/office/officeart/2005/8/layout/process3"/>
    <dgm:cxn modelId="{2B6446AF-5CF0-4C2F-87DF-419FB5D62FE6}" type="presOf" srcId="{EB0C9FFF-A615-4C5E-9D28-34100E9326DC}" destId="{C5BF85D7-E7DE-4536-8DEF-47DAABE9A734}" srcOrd="1" destOrd="0" presId="urn:microsoft.com/office/officeart/2005/8/layout/process3"/>
    <dgm:cxn modelId="{6E3DDAC5-ECEC-4FFA-AA66-50C0EFA0787B}" type="presOf" srcId="{64DA7359-A6DF-4CAA-805A-BB58D61593A6}" destId="{F126754A-907D-46B4-8737-128AA64B9C7C}" srcOrd="1" destOrd="0" presId="urn:microsoft.com/office/officeart/2005/8/layout/process3"/>
    <dgm:cxn modelId="{E80104E9-6684-48C5-890D-B30E6F5DF9D1}" type="presOf" srcId="{8206B40E-30C0-47FF-B18E-517BEDFF1809}" destId="{884A4993-76C9-4C0B-AAAD-BEB87975580A}" srcOrd="1" destOrd="0" presId="urn:microsoft.com/office/officeart/2005/8/layout/process3"/>
    <dgm:cxn modelId="{E35EF2EF-70DF-448A-AE5A-BFDB5FDC3CC2}" type="presOf" srcId="{3270D619-CC3D-451F-8AF8-004DD9B89BE1}" destId="{8B556C55-F9CD-41E1-98F3-6495B2FF9CA3}" srcOrd="0" destOrd="0" presId="urn:microsoft.com/office/officeart/2005/8/layout/process3"/>
    <dgm:cxn modelId="{BB9AAAF7-959B-4D4C-A88B-1CB1719E24C5}" type="presOf" srcId="{64DA7359-A6DF-4CAA-805A-BB58D61593A6}" destId="{32891B82-14F3-4286-AFAF-77C1A9555496}" srcOrd="0" destOrd="0" presId="urn:microsoft.com/office/officeart/2005/8/layout/process3"/>
    <dgm:cxn modelId="{3118C0FE-BD25-4BFD-8F7C-FE56747EAC6E}" srcId="{E438E3D1-A5A4-443D-803D-3280FACF7661}" destId="{FA8A8083-47EC-4A51-972D-AE097811B7BB}" srcOrd="2" destOrd="0" parTransId="{BF2FBE4A-206A-4FE7-B5B7-65687B8C87B4}" sibTransId="{F4DF382F-9B87-4073-B8EA-C9A1FC92D837}"/>
    <dgm:cxn modelId="{8B8F519E-1AF1-4678-B737-528171D1714E}" type="presParOf" srcId="{454FAD08-2F9A-4EDB-AA55-1BDDBFA50C03}" destId="{2ECF4351-4C3F-496F-BDE6-6D5B324B29B4}" srcOrd="0" destOrd="0" presId="urn:microsoft.com/office/officeart/2005/8/layout/process3"/>
    <dgm:cxn modelId="{E9DCF545-F099-414A-94B2-1D263F8DCC62}" type="presParOf" srcId="{2ECF4351-4C3F-496F-BDE6-6D5B324B29B4}" destId="{E6EEE9BD-8EF2-44AB-BBCF-38277087AE09}" srcOrd="0" destOrd="0" presId="urn:microsoft.com/office/officeart/2005/8/layout/process3"/>
    <dgm:cxn modelId="{02676903-A6AC-49F5-AB6B-915E4C5AE4EC}" type="presParOf" srcId="{2ECF4351-4C3F-496F-BDE6-6D5B324B29B4}" destId="{C5BF85D7-E7DE-4536-8DEF-47DAABE9A734}" srcOrd="1" destOrd="0" presId="urn:microsoft.com/office/officeart/2005/8/layout/process3"/>
    <dgm:cxn modelId="{7723B238-13C6-4CCF-B92E-95E5FC9C76A6}" type="presParOf" srcId="{2ECF4351-4C3F-496F-BDE6-6D5B324B29B4}" destId="{8B556C55-F9CD-41E1-98F3-6495B2FF9CA3}" srcOrd="2" destOrd="0" presId="urn:microsoft.com/office/officeart/2005/8/layout/process3"/>
    <dgm:cxn modelId="{32EC537F-3C4A-4196-B7FC-12AA5AA420C7}" type="presParOf" srcId="{454FAD08-2F9A-4EDB-AA55-1BDDBFA50C03}" destId="{683A1B6E-C854-40CF-8388-230E61703C76}" srcOrd="1" destOrd="0" presId="urn:microsoft.com/office/officeart/2005/8/layout/process3"/>
    <dgm:cxn modelId="{887B9493-AB0D-4BB8-BCBD-C4A46461AD12}" type="presParOf" srcId="{683A1B6E-C854-40CF-8388-230E61703C76}" destId="{53870066-CA99-4190-8ACC-9DABAFA21F81}" srcOrd="0" destOrd="0" presId="urn:microsoft.com/office/officeart/2005/8/layout/process3"/>
    <dgm:cxn modelId="{FB5E44F3-E84E-4413-A08C-2EC442B87A2F}" type="presParOf" srcId="{454FAD08-2F9A-4EDB-AA55-1BDDBFA50C03}" destId="{8F714229-03DD-4650-B5A8-9D383762D618}" srcOrd="2" destOrd="0" presId="urn:microsoft.com/office/officeart/2005/8/layout/process3"/>
    <dgm:cxn modelId="{91D8DE36-7B49-4236-9C89-D1D47F5EF5D2}" type="presParOf" srcId="{8F714229-03DD-4650-B5A8-9D383762D618}" destId="{32891B82-14F3-4286-AFAF-77C1A9555496}" srcOrd="0" destOrd="0" presId="urn:microsoft.com/office/officeart/2005/8/layout/process3"/>
    <dgm:cxn modelId="{03C902B4-9725-49FA-BF35-9735FC788D90}" type="presParOf" srcId="{8F714229-03DD-4650-B5A8-9D383762D618}" destId="{F126754A-907D-46B4-8737-128AA64B9C7C}" srcOrd="1" destOrd="0" presId="urn:microsoft.com/office/officeart/2005/8/layout/process3"/>
    <dgm:cxn modelId="{F90EE627-5CD6-46A4-9E51-2349C070F60D}" type="presParOf" srcId="{8F714229-03DD-4650-B5A8-9D383762D618}" destId="{79632190-CD1F-48D8-A7EC-2C9D609E319B}" srcOrd="2" destOrd="0" presId="urn:microsoft.com/office/officeart/2005/8/layout/process3"/>
    <dgm:cxn modelId="{123847EB-464C-417E-BC2F-58D0C2B9AFA2}" type="presParOf" srcId="{454FAD08-2F9A-4EDB-AA55-1BDDBFA50C03}" destId="{C656483E-C643-4356-98C1-B81DBF41DC6C}" srcOrd="3" destOrd="0" presId="urn:microsoft.com/office/officeart/2005/8/layout/process3"/>
    <dgm:cxn modelId="{784EA1AA-C40C-4A24-A050-BB76701D47A0}" type="presParOf" srcId="{C656483E-C643-4356-98C1-B81DBF41DC6C}" destId="{884A4993-76C9-4C0B-AAAD-BEB87975580A}" srcOrd="0" destOrd="0" presId="urn:microsoft.com/office/officeart/2005/8/layout/process3"/>
    <dgm:cxn modelId="{9AFCDCF8-95E6-4971-BD0C-010106898A71}" type="presParOf" srcId="{454FAD08-2F9A-4EDB-AA55-1BDDBFA50C03}" destId="{A48E39CF-FFE8-4359-9E2A-2BA2355D553C}" srcOrd="4" destOrd="0" presId="urn:microsoft.com/office/officeart/2005/8/layout/process3"/>
    <dgm:cxn modelId="{2A6EE84B-B0BE-4021-9089-DCD1455E5979}" type="presParOf" srcId="{A48E39CF-FFE8-4359-9E2A-2BA2355D553C}" destId="{F236CCB3-69C1-424E-AC09-DDCE23CA3871}" srcOrd="0" destOrd="0" presId="urn:microsoft.com/office/officeart/2005/8/layout/process3"/>
    <dgm:cxn modelId="{CDED65BB-1E04-415A-A38C-9BA4C0C9F7C7}" type="presParOf" srcId="{A48E39CF-FFE8-4359-9E2A-2BA2355D553C}" destId="{5D57A538-34D6-4F4A-ABC8-77301EB31625}" srcOrd="1" destOrd="0" presId="urn:microsoft.com/office/officeart/2005/8/layout/process3"/>
    <dgm:cxn modelId="{1CAE3478-4A75-49E2-A7D5-8A18264A389C}" type="presParOf" srcId="{A48E39CF-FFE8-4359-9E2A-2BA2355D553C}" destId="{56E4C6FA-4807-4726-8FF6-15864856F82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9BDC96-7235-464F-9E2B-F4DFC11860B9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ZA"/>
        </a:p>
      </dgm:t>
    </dgm:pt>
    <dgm:pt modelId="{7D488EF0-1D3E-4773-8E2E-FDB89F154D28}">
      <dgm:prSet/>
      <dgm:spPr/>
      <dgm:t>
        <a:bodyPr/>
        <a:lstStyle/>
        <a:p>
          <a:r>
            <a:rPr lang="en-US" dirty="0"/>
            <a:t>-Use protective footwear to prevent foot injuries.</a:t>
          </a:r>
          <a:endParaRPr lang="en-ZA" dirty="0"/>
        </a:p>
      </dgm:t>
    </dgm:pt>
    <dgm:pt modelId="{7EE87603-0144-4DB0-A5D4-5E24145D99F7}" type="parTrans" cxnId="{24E51D7A-1E8F-4170-816D-C4E207D5DADC}">
      <dgm:prSet/>
      <dgm:spPr/>
      <dgm:t>
        <a:bodyPr/>
        <a:lstStyle/>
        <a:p>
          <a:endParaRPr lang="en-ZA"/>
        </a:p>
      </dgm:t>
    </dgm:pt>
    <dgm:pt modelId="{7C7BD790-845F-4B6B-9D04-01230FEF38F5}" type="sibTrans" cxnId="{24E51D7A-1E8F-4170-816D-C4E207D5DADC}">
      <dgm:prSet/>
      <dgm:spPr/>
      <dgm:t>
        <a:bodyPr/>
        <a:lstStyle/>
        <a:p>
          <a:endParaRPr lang="en-ZA"/>
        </a:p>
      </dgm:t>
    </dgm:pt>
    <dgm:pt modelId="{3ECE7719-8AB5-44FD-BF69-B4658D881026}">
      <dgm:prSet/>
      <dgm:spPr/>
      <dgm:t>
        <a:bodyPr/>
        <a:lstStyle/>
        <a:p>
          <a:r>
            <a:rPr lang="en-US" dirty="0"/>
            <a:t> Secure sleeves to avoid entanglement.</a:t>
          </a:r>
          <a:endParaRPr lang="en-ZA" dirty="0"/>
        </a:p>
      </dgm:t>
    </dgm:pt>
    <dgm:pt modelId="{6F30E15E-F397-4FA1-81FA-2F5316986887}" type="parTrans" cxnId="{E8C3550A-D629-4920-990C-C0F524A80229}">
      <dgm:prSet/>
      <dgm:spPr/>
      <dgm:t>
        <a:bodyPr/>
        <a:lstStyle/>
        <a:p>
          <a:endParaRPr lang="en-ZA"/>
        </a:p>
      </dgm:t>
    </dgm:pt>
    <dgm:pt modelId="{FA7576AE-69C6-44F6-BB26-F83063583756}" type="sibTrans" cxnId="{E8C3550A-D629-4920-990C-C0F524A80229}">
      <dgm:prSet/>
      <dgm:spPr/>
      <dgm:t>
        <a:bodyPr/>
        <a:lstStyle/>
        <a:p>
          <a:endParaRPr lang="en-ZA"/>
        </a:p>
      </dgm:t>
    </dgm:pt>
    <dgm:pt modelId="{B9A47B41-E412-4572-B971-548ED9F57AC7}">
      <dgm:prSet/>
      <dgm:spPr/>
      <dgm:t>
        <a:bodyPr/>
        <a:lstStyle/>
        <a:p>
          <a:r>
            <a:rPr lang="en-US" dirty="0"/>
            <a:t>Protect your eyes with safety glasses when using machinery.</a:t>
          </a:r>
          <a:endParaRPr lang="en-ZA" dirty="0"/>
        </a:p>
      </dgm:t>
    </dgm:pt>
    <dgm:pt modelId="{05D0A0BB-1E89-4FC9-B877-0A105D036FD4}" type="parTrans" cxnId="{235A853F-0C15-4671-9AC8-F0CD7604D05E}">
      <dgm:prSet/>
      <dgm:spPr/>
      <dgm:t>
        <a:bodyPr/>
        <a:lstStyle/>
        <a:p>
          <a:endParaRPr lang="en-ZA"/>
        </a:p>
      </dgm:t>
    </dgm:pt>
    <dgm:pt modelId="{82BAED8B-0501-4872-BA27-C1445506056B}" type="sibTrans" cxnId="{235A853F-0C15-4671-9AC8-F0CD7604D05E}">
      <dgm:prSet/>
      <dgm:spPr/>
      <dgm:t>
        <a:bodyPr/>
        <a:lstStyle/>
        <a:p>
          <a:endParaRPr lang="en-ZA"/>
        </a:p>
      </dgm:t>
    </dgm:pt>
    <dgm:pt modelId="{26B9B8E5-3F86-4EDF-96BD-6D2E55AD50BF}">
      <dgm:prSet/>
      <dgm:spPr/>
      <dgm:t>
        <a:bodyPr/>
        <a:lstStyle/>
        <a:p>
          <a:r>
            <a:rPr lang="en-US" dirty="0"/>
            <a:t> Wear a hard safety hat near overhead cranes.</a:t>
          </a:r>
          <a:endParaRPr lang="en-ZA" dirty="0"/>
        </a:p>
      </dgm:t>
    </dgm:pt>
    <dgm:pt modelId="{4A4140D4-693A-4C9C-8122-5B71D0521DFF}" type="parTrans" cxnId="{3816AC32-5194-4129-9605-8BFD7EA6BFCB}">
      <dgm:prSet/>
      <dgm:spPr/>
      <dgm:t>
        <a:bodyPr/>
        <a:lstStyle/>
        <a:p>
          <a:endParaRPr lang="en-ZA"/>
        </a:p>
      </dgm:t>
    </dgm:pt>
    <dgm:pt modelId="{55571A57-F81A-49B2-8AAE-0FCDE50D73A3}" type="sibTrans" cxnId="{3816AC32-5194-4129-9605-8BFD7EA6BFCB}">
      <dgm:prSet/>
      <dgm:spPr/>
      <dgm:t>
        <a:bodyPr/>
        <a:lstStyle/>
        <a:p>
          <a:endParaRPr lang="en-ZA"/>
        </a:p>
      </dgm:t>
    </dgm:pt>
    <dgm:pt modelId="{3862CCDF-B1A9-4B66-B73B-275F5044B997}">
      <dgm:prSet/>
      <dgm:spPr/>
      <dgm:t>
        <a:bodyPr/>
        <a:lstStyle/>
        <a:p>
          <a:r>
            <a:rPr lang="en-US" dirty="0"/>
            <a:t> Gloves for sharp objects and hazardous liquids.</a:t>
          </a:r>
          <a:endParaRPr lang="en-ZA" dirty="0"/>
        </a:p>
      </dgm:t>
    </dgm:pt>
    <dgm:pt modelId="{5446123A-FFC0-4182-B313-191798535791}" type="parTrans" cxnId="{1EC9AB32-2AC8-4E15-A364-459531CAA47A}">
      <dgm:prSet/>
      <dgm:spPr/>
      <dgm:t>
        <a:bodyPr/>
        <a:lstStyle/>
        <a:p>
          <a:endParaRPr lang="en-ZA"/>
        </a:p>
      </dgm:t>
    </dgm:pt>
    <dgm:pt modelId="{DB6ABA84-1EBE-4A7D-93F4-0DFBDF0E679D}" type="sibTrans" cxnId="{1EC9AB32-2AC8-4E15-A364-459531CAA47A}">
      <dgm:prSet/>
      <dgm:spPr/>
      <dgm:t>
        <a:bodyPr/>
        <a:lstStyle/>
        <a:p>
          <a:endParaRPr lang="en-ZA"/>
        </a:p>
      </dgm:t>
    </dgm:pt>
    <dgm:pt modelId="{81D33D50-B078-47AD-98B0-6D33B5F76C24}">
      <dgm:prSet/>
      <dgm:spPr/>
      <dgm:t>
        <a:bodyPr/>
        <a:lstStyle/>
        <a:p>
          <a:r>
            <a:rPr lang="en-US" dirty="0"/>
            <a:t> Keep your area clean and use gloves for cleanup.</a:t>
          </a:r>
          <a:endParaRPr lang="en-ZA" dirty="0"/>
        </a:p>
      </dgm:t>
    </dgm:pt>
    <dgm:pt modelId="{00DF8666-24B5-4781-8A11-1B75505766A5}" type="parTrans" cxnId="{1F4BD083-C054-4FC6-B1E1-6CDF4A96A903}">
      <dgm:prSet/>
      <dgm:spPr/>
      <dgm:t>
        <a:bodyPr/>
        <a:lstStyle/>
        <a:p>
          <a:endParaRPr lang="en-ZA"/>
        </a:p>
      </dgm:t>
    </dgm:pt>
    <dgm:pt modelId="{41883EFC-85E0-4DA3-9D68-8CD99AFA3C35}" type="sibTrans" cxnId="{1F4BD083-C054-4FC6-B1E1-6CDF4A96A903}">
      <dgm:prSet/>
      <dgm:spPr/>
      <dgm:t>
        <a:bodyPr/>
        <a:lstStyle/>
        <a:p>
          <a:endParaRPr lang="en-ZA"/>
        </a:p>
      </dgm:t>
    </dgm:pt>
    <dgm:pt modelId="{CE74B2F3-F9AE-4D8B-8DE4-CBB1E0CACD38}">
      <dgm:prSet/>
      <dgm:spPr/>
      <dgm:t>
        <a:bodyPr/>
        <a:lstStyle/>
        <a:p>
          <a:r>
            <a:rPr lang="en-US" dirty="0"/>
            <a:t> Ensure ventilation with flammable substances.</a:t>
          </a:r>
          <a:endParaRPr lang="en-ZA" dirty="0"/>
        </a:p>
      </dgm:t>
    </dgm:pt>
    <dgm:pt modelId="{7E7999CF-A793-4C67-8C5F-10445E8472B6}" type="parTrans" cxnId="{BAD35610-BD71-43C9-898A-8526F7A453D5}">
      <dgm:prSet/>
      <dgm:spPr/>
      <dgm:t>
        <a:bodyPr/>
        <a:lstStyle/>
        <a:p>
          <a:endParaRPr lang="en-ZA"/>
        </a:p>
      </dgm:t>
    </dgm:pt>
    <dgm:pt modelId="{5988BB7A-0133-40ED-9376-D95255A10AB9}" type="sibTrans" cxnId="{BAD35610-BD71-43C9-898A-8526F7A453D5}">
      <dgm:prSet/>
      <dgm:spPr/>
      <dgm:t>
        <a:bodyPr/>
        <a:lstStyle/>
        <a:p>
          <a:endParaRPr lang="en-ZA"/>
        </a:p>
      </dgm:t>
    </dgm:pt>
    <dgm:pt modelId="{EB0E57E5-C79B-4E60-AC59-3A9B65F0F417}">
      <dgm:prSet/>
      <dgm:spPr/>
      <dgm:t>
        <a:bodyPr/>
        <a:lstStyle/>
        <a:p>
          <a:endParaRPr lang="en-ZA"/>
        </a:p>
      </dgm:t>
    </dgm:pt>
    <dgm:pt modelId="{4412F8E4-E5C1-479F-833D-0D0F297E9255}" type="parTrans" cxnId="{E77C0528-FCC2-4640-831E-9B590602FA6D}">
      <dgm:prSet/>
      <dgm:spPr/>
      <dgm:t>
        <a:bodyPr/>
        <a:lstStyle/>
        <a:p>
          <a:endParaRPr lang="en-ZA"/>
        </a:p>
      </dgm:t>
    </dgm:pt>
    <dgm:pt modelId="{4042EA54-1489-4ACF-98F2-8CF3D4193742}" type="sibTrans" cxnId="{E77C0528-FCC2-4640-831E-9B590602FA6D}">
      <dgm:prSet/>
      <dgm:spPr/>
      <dgm:t>
        <a:bodyPr/>
        <a:lstStyle/>
        <a:p>
          <a:endParaRPr lang="en-ZA"/>
        </a:p>
      </dgm:t>
    </dgm:pt>
    <dgm:pt modelId="{42F0CC1F-454A-4ECB-BFEC-EAEF2280933A}">
      <dgm:prSet/>
      <dgm:spPr/>
      <dgm:t>
        <a:bodyPr/>
        <a:lstStyle/>
        <a:p>
          <a:endParaRPr lang="en-ZA"/>
        </a:p>
      </dgm:t>
    </dgm:pt>
    <dgm:pt modelId="{E4E9742D-A3D0-4880-93B7-420003689B84}" type="parTrans" cxnId="{E55B4403-65E5-47EF-AF26-D22001D70D1F}">
      <dgm:prSet/>
      <dgm:spPr/>
      <dgm:t>
        <a:bodyPr/>
        <a:lstStyle/>
        <a:p>
          <a:endParaRPr lang="en-ZA"/>
        </a:p>
      </dgm:t>
    </dgm:pt>
    <dgm:pt modelId="{0732E814-0C8D-46DC-A509-B8403174F7A8}" type="sibTrans" cxnId="{E55B4403-65E5-47EF-AF26-D22001D70D1F}">
      <dgm:prSet/>
      <dgm:spPr/>
      <dgm:t>
        <a:bodyPr/>
        <a:lstStyle/>
        <a:p>
          <a:endParaRPr lang="en-ZA"/>
        </a:p>
      </dgm:t>
    </dgm:pt>
    <dgm:pt modelId="{FDFB0A73-23AD-4801-9EC4-30E3A7455E9A}">
      <dgm:prSet/>
      <dgm:spPr/>
      <dgm:t>
        <a:bodyPr/>
        <a:lstStyle/>
        <a:p>
          <a:endParaRPr lang="en-ZA"/>
        </a:p>
      </dgm:t>
    </dgm:pt>
    <dgm:pt modelId="{F144CF0B-07AF-4E73-8886-AB9E1B831AFE}" type="parTrans" cxnId="{A2C2CA57-C708-4031-B24F-10A3C70EF2F6}">
      <dgm:prSet/>
      <dgm:spPr/>
      <dgm:t>
        <a:bodyPr/>
        <a:lstStyle/>
        <a:p>
          <a:endParaRPr lang="en-ZA"/>
        </a:p>
      </dgm:t>
    </dgm:pt>
    <dgm:pt modelId="{255FFA65-3E82-4199-A398-63915341F7C0}" type="sibTrans" cxnId="{A2C2CA57-C708-4031-B24F-10A3C70EF2F6}">
      <dgm:prSet/>
      <dgm:spPr/>
      <dgm:t>
        <a:bodyPr/>
        <a:lstStyle/>
        <a:p>
          <a:endParaRPr lang="en-ZA"/>
        </a:p>
      </dgm:t>
    </dgm:pt>
    <dgm:pt modelId="{F3E3A136-531B-45E6-A531-3450A81863B9}" type="pres">
      <dgm:prSet presAssocID="{8C9BDC96-7235-464F-9E2B-F4DFC11860B9}" presName="Name0" presStyleCnt="0">
        <dgm:presLayoutVars>
          <dgm:chMax val="7"/>
          <dgm:chPref val="7"/>
          <dgm:dir/>
        </dgm:presLayoutVars>
      </dgm:prSet>
      <dgm:spPr/>
    </dgm:pt>
    <dgm:pt modelId="{61C46EB0-68FD-4680-B5FB-D71712209954}" type="pres">
      <dgm:prSet presAssocID="{8C9BDC96-7235-464F-9E2B-F4DFC11860B9}" presName="Name1" presStyleCnt="0"/>
      <dgm:spPr/>
    </dgm:pt>
    <dgm:pt modelId="{CC665BD8-9B24-4EB0-BD60-4A804CD3C74F}" type="pres">
      <dgm:prSet presAssocID="{8C9BDC96-7235-464F-9E2B-F4DFC11860B9}" presName="cycle" presStyleCnt="0"/>
      <dgm:spPr/>
    </dgm:pt>
    <dgm:pt modelId="{90E77B2F-2356-4E2E-9C0F-58B9C804105D}" type="pres">
      <dgm:prSet presAssocID="{8C9BDC96-7235-464F-9E2B-F4DFC11860B9}" presName="srcNode" presStyleLbl="node1" presStyleIdx="0" presStyleCnt="7"/>
      <dgm:spPr/>
    </dgm:pt>
    <dgm:pt modelId="{85CCE295-CC87-4616-BDBD-682E30A550DB}" type="pres">
      <dgm:prSet presAssocID="{8C9BDC96-7235-464F-9E2B-F4DFC11860B9}" presName="conn" presStyleLbl="parChTrans1D2" presStyleIdx="0" presStyleCnt="1"/>
      <dgm:spPr/>
    </dgm:pt>
    <dgm:pt modelId="{B3B89CF2-9827-408A-AAAD-B3C7F66796E9}" type="pres">
      <dgm:prSet presAssocID="{8C9BDC96-7235-464F-9E2B-F4DFC11860B9}" presName="extraNode" presStyleLbl="node1" presStyleIdx="0" presStyleCnt="7"/>
      <dgm:spPr/>
    </dgm:pt>
    <dgm:pt modelId="{A7DBB824-572A-43EF-8926-B4817E2BBDCC}" type="pres">
      <dgm:prSet presAssocID="{8C9BDC96-7235-464F-9E2B-F4DFC11860B9}" presName="dstNode" presStyleLbl="node1" presStyleIdx="0" presStyleCnt="7"/>
      <dgm:spPr/>
    </dgm:pt>
    <dgm:pt modelId="{4C539F6E-F4AD-4D58-BCA8-AA5D938ECADC}" type="pres">
      <dgm:prSet presAssocID="{7D488EF0-1D3E-4773-8E2E-FDB89F154D28}" presName="text_1" presStyleLbl="node1" presStyleIdx="0" presStyleCnt="7">
        <dgm:presLayoutVars>
          <dgm:bulletEnabled val="1"/>
        </dgm:presLayoutVars>
      </dgm:prSet>
      <dgm:spPr/>
    </dgm:pt>
    <dgm:pt modelId="{88E8623E-03C0-4E6E-970F-22D5CDCD7DE1}" type="pres">
      <dgm:prSet presAssocID="{7D488EF0-1D3E-4773-8E2E-FDB89F154D28}" presName="accent_1" presStyleCnt="0"/>
      <dgm:spPr/>
    </dgm:pt>
    <dgm:pt modelId="{B2117836-D3EA-4E43-9484-A38BAE647833}" type="pres">
      <dgm:prSet presAssocID="{7D488EF0-1D3E-4773-8E2E-FDB89F154D28}" presName="accentRepeatNode" presStyleLbl="solidFgAcc1" presStyleIdx="0" presStyleCnt="7"/>
      <dgm:spPr/>
    </dgm:pt>
    <dgm:pt modelId="{65A01700-9064-4B94-9F55-4586EE7FECCF}" type="pres">
      <dgm:prSet presAssocID="{3ECE7719-8AB5-44FD-BF69-B4658D881026}" presName="text_2" presStyleLbl="node1" presStyleIdx="1" presStyleCnt="7">
        <dgm:presLayoutVars>
          <dgm:bulletEnabled val="1"/>
        </dgm:presLayoutVars>
      </dgm:prSet>
      <dgm:spPr/>
    </dgm:pt>
    <dgm:pt modelId="{225A86FF-641A-48B1-BAF1-5FD2E1EB9093}" type="pres">
      <dgm:prSet presAssocID="{3ECE7719-8AB5-44FD-BF69-B4658D881026}" presName="accent_2" presStyleCnt="0"/>
      <dgm:spPr/>
    </dgm:pt>
    <dgm:pt modelId="{D33258AA-44D4-441D-894D-67623861FD48}" type="pres">
      <dgm:prSet presAssocID="{3ECE7719-8AB5-44FD-BF69-B4658D881026}" presName="accentRepeatNode" presStyleLbl="solidFgAcc1" presStyleIdx="1" presStyleCnt="7"/>
      <dgm:spPr/>
    </dgm:pt>
    <dgm:pt modelId="{7621C105-1D79-441E-A3EB-7066A3466B99}" type="pres">
      <dgm:prSet presAssocID="{B9A47B41-E412-4572-B971-548ED9F57AC7}" presName="text_3" presStyleLbl="node1" presStyleIdx="2" presStyleCnt="7">
        <dgm:presLayoutVars>
          <dgm:bulletEnabled val="1"/>
        </dgm:presLayoutVars>
      </dgm:prSet>
      <dgm:spPr/>
    </dgm:pt>
    <dgm:pt modelId="{4C219DF7-603F-49C3-B184-C5DB87DC0771}" type="pres">
      <dgm:prSet presAssocID="{B9A47B41-E412-4572-B971-548ED9F57AC7}" presName="accent_3" presStyleCnt="0"/>
      <dgm:spPr/>
    </dgm:pt>
    <dgm:pt modelId="{83A17313-57CB-40C9-B6CB-29A66E6CA9E2}" type="pres">
      <dgm:prSet presAssocID="{B9A47B41-E412-4572-B971-548ED9F57AC7}" presName="accentRepeatNode" presStyleLbl="solidFgAcc1" presStyleIdx="2" presStyleCnt="7"/>
      <dgm:spPr/>
    </dgm:pt>
    <dgm:pt modelId="{456F7267-5A40-4397-A2DF-77BD51C2FD03}" type="pres">
      <dgm:prSet presAssocID="{26B9B8E5-3F86-4EDF-96BD-6D2E55AD50BF}" presName="text_4" presStyleLbl="node1" presStyleIdx="3" presStyleCnt="7">
        <dgm:presLayoutVars>
          <dgm:bulletEnabled val="1"/>
        </dgm:presLayoutVars>
      </dgm:prSet>
      <dgm:spPr/>
    </dgm:pt>
    <dgm:pt modelId="{4DF881D1-C593-493D-9563-7AEC2B05B7A8}" type="pres">
      <dgm:prSet presAssocID="{26B9B8E5-3F86-4EDF-96BD-6D2E55AD50BF}" presName="accent_4" presStyleCnt="0"/>
      <dgm:spPr/>
    </dgm:pt>
    <dgm:pt modelId="{887FA188-DEFB-4288-989F-925E6E91F78F}" type="pres">
      <dgm:prSet presAssocID="{26B9B8E5-3F86-4EDF-96BD-6D2E55AD50BF}" presName="accentRepeatNode" presStyleLbl="solidFgAcc1" presStyleIdx="3" presStyleCnt="7"/>
      <dgm:spPr/>
    </dgm:pt>
    <dgm:pt modelId="{AD6A3AB1-0074-452E-AC80-70B7C9F4CC32}" type="pres">
      <dgm:prSet presAssocID="{3862CCDF-B1A9-4B66-B73B-275F5044B997}" presName="text_5" presStyleLbl="node1" presStyleIdx="4" presStyleCnt="7">
        <dgm:presLayoutVars>
          <dgm:bulletEnabled val="1"/>
        </dgm:presLayoutVars>
      </dgm:prSet>
      <dgm:spPr/>
    </dgm:pt>
    <dgm:pt modelId="{F951BA53-B692-46F7-8B77-701FDBFE8FCB}" type="pres">
      <dgm:prSet presAssocID="{3862CCDF-B1A9-4B66-B73B-275F5044B997}" presName="accent_5" presStyleCnt="0"/>
      <dgm:spPr/>
    </dgm:pt>
    <dgm:pt modelId="{45058788-F070-4064-895F-CA5EF4DF4F3A}" type="pres">
      <dgm:prSet presAssocID="{3862CCDF-B1A9-4B66-B73B-275F5044B997}" presName="accentRepeatNode" presStyleLbl="solidFgAcc1" presStyleIdx="4" presStyleCnt="7"/>
      <dgm:spPr/>
    </dgm:pt>
    <dgm:pt modelId="{5C7B2217-9209-4A78-B715-90D09DF0C648}" type="pres">
      <dgm:prSet presAssocID="{81D33D50-B078-47AD-98B0-6D33B5F76C24}" presName="text_6" presStyleLbl="node1" presStyleIdx="5" presStyleCnt="7">
        <dgm:presLayoutVars>
          <dgm:bulletEnabled val="1"/>
        </dgm:presLayoutVars>
      </dgm:prSet>
      <dgm:spPr/>
    </dgm:pt>
    <dgm:pt modelId="{CA539A35-9924-4C26-BA3A-76A4A5300409}" type="pres">
      <dgm:prSet presAssocID="{81D33D50-B078-47AD-98B0-6D33B5F76C24}" presName="accent_6" presStyleCnt="0"/>
      <dgm:spPr/>
    </dgm:pt>
    <dgm:pt modelId="{B562ED0A-261F-404B-A5D7-FD3D234C141D}" type="pres">
      <dgm:prSet presAssocID="{81D33D50-B078-47AD-98B0-6D33B5F76C24}" presName="accentRepeatNode" presStyleLbl="solidFgAcc1" presStyleIdx="5" presStyleCnt="7"/>
      <dgm:spPr/>
    </dgm:pt>
    <dgm:pt modelId="{EFEA72D5-41F6-439A-8B72-C565B3C6375B}" type="pres">
      <dgm:prSet presAssocID="{CE74B2F3-F9AE-4D8B-8DE4-CBB1E0CACD38}" presName="text_7" presStyleLbl="node1" presStyleIdx="6" presStyleCnt="7">
        <dgm:presLayoutVars>
          <dgm:bulletEnabled val="1"/>
        </dgm:presLayoutVars>
      </dgm:prSet>
      <dgm:spPr/>
    </dgm:pt>
    <dgm:pt modelId="{1B5776C5-A22E-45D1-A832-4BA7D0F61BD8}" type="pres">
      <dgm:prSet presAssocID="{CE74B2F3-F9AE-4D8B-8DE4-CBB1E0CACD38}" presName="accent_7" presStyleCnt="0"/>
      <dgm:spPr/>
    </dgm:pt>
    <dgm:pt modelId="{FCB85DBA-3E39-4722-B84D-D2BDD3159B6E}" type="pres">
      <dgm:prSet presAssocID="{CE74B2F3-F9AE-4D8B-8DE4-CBB1E0CACD38}" presName="accentRepeatNode" presStyleLbl="solidFgAcc1" presStyleIdx="6" presStyleCnt="7"/>
      <dgm:spPr/>
    </dgm:pt>
  </dgm:ptLst>
  <dgm:cxnLst>
    <dgm:cxn modelId="{E55B4403-65E5-47EF-AF26-D22001D70D1F}" srcId="{8C9BDC96-7235-464F-9E2B-F4DFC11860B9}" destId="{42F0CC1F-454A-4ECB-BFEC-EAEF2280933A}" srcOrd="8" destOrd="0" parTransId="{E4E9742D-A3D0-4880-93B7-420003689B84}" sibTransId="{0732E814-0C8D-46DC-A509-B8403174F7A8}"/>
    <dgm:cxn modelId="{E8C3550A-D629-4920-990C-C0F524A80229}" srcId="{8C9BDC96-7235-464F-9E2B-F4DFC11860B9}" destId="{3ECE7719-8AB5-44FD-BF69-B4658D881026}" srcOrd="1" destOrd="0" parTransId="{6F30E15E-F397-4FA1-81FA-2F5316986887}" sibTransId="{FA7576AE-69C6-44F6-BB26-F83063583756}"/>
    <dgm:cxn modelId="{BAD35610-BD71-43C9-898A-8526F7A453D5}" srcId="{8C9BDC96-7235-464F-9E2B-F4DFC11860B9}" destId="{CE74B2F3-F9AE-4D8B-8DE4-CBB1E0CACD38}" srcOrd="6" destOrd="0" parTransId="{7E7999CF-A793-4C67-8C5F-10445E8472B6}" sibTransId="{5988BB7A-0133-40ED-9376-D95255A10AB9}"/>
    <dgm:cxn modelId="{35BA2121-469D-4BAA-BB3A-FBDA4B314D14}" type="presOf" srcId="{B9A47B41-E412-4572-B971-548ED9F57AC7}" destId="{7621C105-1D79-441E-A3EB-7066A3466B99}" srcOrd="0" destOrd="0" presId="urn:microsoft.com/office/officeart/2008/layout/VerticalCurvedList"/>
    <dgm:cxn modelId="{E77C0528-FCC2-4640-831E-9B590602FA6D}" srcId="{8C9BDC96-7235-464F-9E2B-F4DFC11860B9}" destId="{EB0E57E5-C79B-4E60-AC59-3A9B65F0F417}" srcOrd="7" destOrd="0" parTransId="{4412F8E4-E5C1-479F-833D-0D0F297E9255}" sibTransId="{4042EA54-1489-4ACF-98F2-8CF3D4193742}"/>
    <dgm:cxn modelId="{1EC9AB32-2AC8-4E15-A364-459531CAA47A}" srcId="{8C9BDC96-7235-464F-9E2B-F4DFC11860B9}" destId="{3862CCDF-B1A9-4B66-B73B-275F5044B997}" srcOrd="4" destOrd="0" parTransId="{5446123A-FFC0-4182-B313-191798535791}" sibTransId="{DB6ABA84-1EBE-4A7D-93F4-0DFBDF0E679D}"/>
    <dgm:cxn modelId="{3816AC32-5194-4129-9605-8BFD7EA6BFCB}" srcId="{8C9BDC96-7235-464F-9E2B-F4DFC11860B9}" destId="{26B9B8E5-3F86-4EDF-96BD-6D2E55AD50BF}" srcOrd="3" destOrd="0" parTransId="{4A4140D4-693A-4C9C-8122-5B71D0521DFF}" sibTransId="{55571A57-F81A-49B2-8AAE-0FCDE50D73A3}"/>
    <dgm:cxn modelId="{5DE7AB3D-EFC9-47B3-A97C-17F3253CC48F}" type="presOf" srcId="{7D488EF0-1D3E-4773-8E2E-FDB89F154D28}" destId="{4C539F6E-F4AD-4D58-BCA8-AA5D938ECADC}" srcOrd="0" destOrd="0" presId="urn:microsoft.com/office/officeart/2008/layout/VerticalCurvedList"/>
    <dgm:cxn modelId="{8D355F3F-4AED-4782-A8FC-6C27730CC240}" type="presOf" srcId="{3ECE7719-8AB5-44FD-BF69-B4658D881026}" destId="{65A01700-9064-4B94-9F55-4586EE7FECCF}" srcOrd="0" destOrd="0" presId="urn:microsoft.com/office/officeart/2008/layout/VerticalCurvedList"/>
    <dgm:cxn modelId="{235A853F-0C15-4671-9AC8-F0CD7604D05E}" srcId="{8C9BDC96-7235-464F-9E2B-F4DFC11860B9}" destId="{B9A47B41-E412-4572-B971-548ED9F57AC7}" srcOrd="2" destOrd="0" parTransId="{05D0A0BB-1E89-4FC9-B877-0A105D036FD4}" sibTransId="{82BAED8B-0501-4872-BA27-C1445506056B}"/>
    <dgm:cxn modelId="{BE0AD65C-C3E2-44ED-912F-A6683288D9AB}" type="presOf" srcId="{3862CCDF-B1A9-4B66-B73B-275F5044B997}" destId="{AD6A3AB1-0074-452E-AC80-70B7C9F4CC32}" srcOrd="0" destOrd="0" presId="urn:microsoft.com/office/officeart/2008/layout/VerticalCurvedList"/>
    <dgm:cxn modelId="{54457F53-B8E2-4D00-A52A-153A9704E160}" type="presOf" srcId="{CE74B2F3-F9AE-4D8B-8DE4-CBB1E0CACD38}" destId="{EFEA72D5-41F6-439A-8B72-C565B3C6375B}" srcOrd="0" destOrd="0" presId="urn:microsoft.com/office/officeart/2008/layout/VerticalCurvedList"/>
    <dgm:cxn modelId="{A2C2CA57-C708-4031-B24F-10A3C70EF2F6}" srcId="{8C9BDC96-7235-464F-9E2B-F4DFC11860B9}" destId="{FDFB0A73-23AD-4801-9EC4-30E3A7455E9A}" srcOrd="9" destOrd="0" parTransId="{F144CF0B-07AF-4E73-8886-AB9E1B831AFE}" sibTransId="{255FFA65-3E82-4199-A398-63915341F7C0}"/>
    <dgm:cxn modelId="{24E51D7A-1E8F-4170-816D-C4E207D5DADC}" srcId="{8C9BDC96-7235-464F-9E2B-F4DFC11860B9}" destId="{7D488EF0-1D3E-4773-8E2E-FDB89F154D28}" srcOrd="0" destOrd="0" parTransId="{7EE87603-0144-4DB0-A5D4-5E24145D99F7}" sibTransId="{7C7BD790-845F-4B6B-9D04-01230FEF38F5}"/>
    <dgm:cxn modelId="{1F4BD083-C054-4FC6-B1E1-6CDF4A96A903}" srcId="{8C9BDC96-7235-464F-9E2B-F4DFC11860B9}" destId="{81D33D50-B078-47AD-98B0-6D33B5F76C24}" srcOrd="5" destOrd="0" parTransId="{00DF8666-24B5-4781-8A11-1B75505766A5}" sibTransId="{41883EFC-85E0-4DA3-9D68-8CD99AFA3C35}"/>
    <dgm:cxn modelId="{F3F4F398-F8CA-4357-A879-6599C57EDCF7}" type="presOf" srcId="{26B9B8E5-3F86-4EDF-96BD-6D2E55AD50BF}" destId="{456F7267-5A40-4397-A2DF-77BD51C2FD03}" srcOrd="0" destOrd="0" presId="urn:microsoft.com/office/officeart/2008/layout/VerticalCurvedList"/>
    <dgm:cxn modelId="{91140DCA-27B2-4C5B-A42D-F9F660F3073F}" type="presOf" srcId="{8C9BDC96-7235-464F-9E2B-F4DFC11860B9}" destId="{F3E3A136-531B-45E6-A531-3450A81863B9}" srcOrd="0" destOrd="0" presId="urn:microsoft.com/office/officeart/2008/layout/VerticalCurvedList"/>
    <dgm:cxn modelId="{1198E1CA-C7B8-4C49-BE03-1F1ACDE1B2AA}" type="presOf" srcId="{81D33D50-B078-47AD-98B0-6D33B5F76C24}" destId="{5C7B2217-9209-4A78-B715-90D09DF0C648}" srcOrd="0" destOrd="0" presId="urn:microsoft.com/office/officeart/2008/layout/VerticalCurvedList"/>
    <dgm:cxn modelId="{7A6647E0-7DF4-4AFC-80CC-5EDA6D631BD7}" type="presOf" srcId="{7C7BD790-845F-4B6B-9D04-01230FEF38F5}" destId="{85CCE295-CC87-4616-BDBD-682E30A550DB}" srcOrd="0" destOrd="0" presId="urn:microsoft.com/office/officeart/2008/layout/VerticalCurvedList"/>
    <dgm:cxn modelId="{FAA5B781-F3E9-40EE-9F97-2FECFCF1B5C8}" type="presParOf" srcId="{F3E3A136-531B-45E6-A531-3450A81863B9}" destId="{61C46EB0-68FD-4680-B5FB-D71712209954}" srcOrd="0" destOrd="0" presId="urn:microsoft.com/office/officeart/2008/layout/VerticalCurvedList"/>
    <dgm:cxn modelId="{3D58B7E9-EE79-4E6D-B3C7-F66BC3392F23}" type="presParOf" srcId="{61C46EB0-68FD-4680-B5FB-D71712209954}" destId="{CC665BD8-9B24-4EB0-BD60-4A804CD3C74F}" srcOrd="0" destOrd="0" presId="urn:microsoft.com/office/officeart/2008/layout/VerticalCurvedList"/>
    <dgm:cxn modelId="{D69D7F13-A4CA-492E-B188-C5172779E228}" type="presParOf" srcId="{CC665BD8-9B24-4EB0-BD60-4A804CD3C74F}" destId="{90E77B2F-2356-4E2E-9C0F-58B9C804105D}" srcOrd="0" destOrd="0" presId="urn:microsoft.com/office/officeart/2008/layout/VerticalCurvedList"/>
    <dgm:cxn modelId="{70A54B2B-854D-493D-A9BD-1020F655AE90}" type="presParOf" srcId="{CC665BD8-9B24-4EB0-BD60-4A804CD3C74F}" destId="{85CCE295-CC87-4616-BDBD-682E30A550DB}" srcOrd="1" destOrd="0" presId="urn:microsoft.com/office/officeart/2008/layout/VerticalCurvedList"/>
    <dgm:cxn modelId="{C67C637B-3820-4911-B8A2-46486236E1B3}" type="presParOf" srcId="{CC665BD8-9B24-4EB0-BD60-4A804CD3C74F}" destId="{B3B89CF2-9827-408A-AAAD-B3C7F66796E9}" srcOrd="2" destOrd="0" presId="urn:microsoft.com/office/officeart/2008/layout/VerticalCurvedList"/>
    <dgm:cxn modelId="{79B425ED-A5EB-4C98-B0ED-6C406DEEC6A1}" type="presParOf" srcId="{CC665BD8-9B24-4EB0-BD60-4A804CD3C74F}" destId="{A7DBB824-572A-43EF-8926-B4817E2BBDCC}" srcOrd="3" destOrd="0" presId="urn:microsoft.com/office/officeart/2008/layout/VerticalCurvedList"/>
    <dgm:cxn modelId="{0822FC68-EC7C-4A44-817F-C4CB8CF10826}" type="presParOf" srcId="{61C46EB0-68FD-4680-B5FB-D71712209954}" destId="{4C539F6E-F4AD-4D58-BCA8-AA5D938ECADC}" srcOrd="1" destOrd="0" presId="urn:microsoft.com/office/officeart/2008/layout/VerticalCurvedList"/>
    <dgm:cxn modelId="{806D547A-68FC-48B8-AEA4-127BD22093F5}" type="presParOf" srcId="{61C46EB0-68FD-4680-B5FB-D71712209954}" destId="{88E8623E-03C0-4E6E-970F-22D5CDCD7DE1}" srcOrd="2" destOrd="0" presId="urn:microsoft.com/office/officeart/2008/layout/VerticalCurvedList"/>
    <dgm:cxn modelId="{7680775E-5F6B-4880-BDF9-62952D586E1C}" type="presParOf" srcId="{88E8623E-03C0-4E6E-970F-22D5CDCD7DE1}" destId="{B2117836-D3EA-4E43-9484-A38BAE647833}" srcOrd="0" destOrd="0" presId="urn:microsoft.com/office/officeart/2008/layout/VerticalCurvedList"/>
    <dgm:cxn modelId="{65978693-6832-4A4E-A059-439B3E6C5FED}" type="presParOf" srcId="{61C46EB0-68FD-4680-B5FB-D71712209954}" destId="{65A01700-9064-4B94-9F55-4586EE7FECCF}" srcOrd="3" destOrd="0" presId="urn:microsoft.com/office/officeart/2008/layout/VerticalCurvedList"/>
    <dgm:cxn modelId="{2EE355DE-1F9F-4D39-8F7E-2C46A83F7BD8}" type="presParOf" srcId="{61C46EB0-68FD-4680-B5FB-D71712209954}" destId="{225A86FF-641A-48B1-BAF1-5FD2E1EB9093}" srcOrd="4" destOrd="0" presId="urn:microsoft.com/office/officeart/2008/layout/VerticalCurvedList"/>
    <dgm:cxn modelId="{CB8F1524-5225-4A4E-8D17-EF46CD51BBFE}" type="presParOf" srcId="{225A86FF-641A-48B1-BAF1-5FD2E1EB9093}" destId="{D33258AA-44D4-441D-894D-67623861FD48}" srcOrd="0" destOrd="0" presId="urn:microsoft.com/office/officeart/2008/layout/VerticalCurvedList"/>
    <dgm:cxn modelId="{12D2206E-8D89-4339-A7BC-B1165FD62E01}" type="presParOf" srcId="{61C46EB0-68FD-4680-B5FB-D71712209954}" destId="{7621C105-1D79-441E-A3EB-7066A3466B99}" srcOrd="5" destOrd="0" presId="urn:microsoft.com/office/officeart/2008/layout/VerticalCurvedList"/>
    <dgm:cxn modelId="{9B44C614-2A64-40D0-AB81-4B449DFED4D5}" type="presParOf" srcId="{61C46EB0-68FD-4680-B5FB-D71712209954}" destId="{4C219DF7-603F-49C3-B184-C5DB87DC0771}" srcOrd="6" destOrd="0" presId="urn:microsoft.com/office/officeart/2008/layout/VerticalCurvedList"/>
    <dgm:cxn modelId="{37AAF7B9-80A0-4284-B886-643957C1229F}" type="presParOf" srcId="{4C219DF7-603F-49C3-B184-C5DB87DC0771}" destId="{83A17313-57CB-40C9-B6CB-29A66E6CA9E2}" srcOrd="0" destOrd="0" presId="urn:microsoft.com/office/officeart/2008/layout/VerticalCurvedList"/>
    <dgm:cxn modelId="{A2E3F89C-9A3E-4306-B0DA-68865BAC141E}" type="presParOf" srcId="{61C46EB0-68FD-4680-B5FB-D71712209954}" destId="{456F7267-5A40-4397-A2DF-77BD51C2FD03}" srcOrd="7" destOrd="0" presId="urn:microsoft.com/office/officeart/2008/layout/VerticalCurvedList"/>
    <dgm:cxn modelId="{FBB1D7B2-402A-4B76-98C7-BBFB4E8F07B9}" type="presParOf" srcId="{61C46EB0-68FD-4680-B5FB-D71712209954}" destId="{4DF881D1-C593-493D-9563-7AEC2B05B7A8}" srcOrd="8" destOrd="0" presId="urn:microsoft.com/office/officeart/2008/layout/VerticalCurvedList"/>
    <dgm:cxn modelId="{9DC19061-AAD4-484E-B0C0-6ECAC2050631}" type="presParOf" srcId="{4DF881D1-C593-493D-9563-7AEC2B05B7A8}" destId="{887FA188-DEFB-4288-989F-925E6E91F78F}" srcOrd="0" destOrd="0" presId="urn:microsoft.com/office/officeart/2008/layout/VerticalCurvedList"/>
    <dgm:cxn modelId="{6215723A-29D8-446C-A1F5-3C8DFC09A773}" type="presParOf" srcId="{61C46EB0-68FD-4680-B5FB-D71712209954}" destId="{AD6A3AB1-0074-452E-AC80-70B7C9F4CC32}" srcOrd="9" destOrd="0" presId="urn:microsoft.com/office/officeart/2008/layout/VerticalCurvedList"/>
    <dgm:cxn modelId="{340C96E7-0717-435C-AC7A-BDCE935062F6}" type="presParOf" srcId="{61C46EB0-68FD-4680-B5FB-D71712209954}" destId="{F951BA53-B692-46F7-8B77-701FDBFE8FCB}" srcOrd="10" destOrd="0" presId="urn:microsoft.com/office/officeart/2008/layout/VerticalCurvedList"/>
    <dgm:cxn modelId="{4D7976FE-45A6-4060-80CB-0123FCFAA8CF}" type="presParOf" srcId="{F951BA53-B692-46F7-8B77-701FDBFE8FCB}" destId="{45058788-F070-4064-895F-CA5EF4DF4F3A}" srcOrd="0" destOrd="0" presId="urn:microsoft.com/office/officeart/2008/layout/VerticalCurvedList"/>
    <dgm:cxn modelId="{C0088CB9-37F3-4FEB-91FF-1CE1D2734620}" type="presParOf" srcId="{61C46EB0-68FD-4680-B5FB-D71712209954}" destId="{5C7B2217-9209-4A78-B715-90D09DF0C648}" srcOrd="11" destOrd="0" presId="urn:microsoft.com/office/officeart/2008/layout/VerticalCurvedList"/>
    <dgm:cxn modelId="{D4C334E7-FA41-4624-A859-32A612D6D653}" type="presParOf" srcId="{61C46EB0-68FD-4680-B5FB-D71712209954}" destId="{CA539A35-9924-4C26-BA3A-76A4A5300409}" srcOrd="12" destOrd="0" presId="urn:microsoft.com/office/officeart/2008/layout/VerticalCurvedList"/>
    <dgm:cxn modelId="{6B400433-4F10-4793-AA9C-F118930FB814}" type="presParOf" srcId="{CA539A35-9924-4C26-BA3A-76A4A5300409}" destId="{B562ED0A-261F-404B-A5D7-FD3D234C141D}" srcOrd="0" destOrd="0" presId="urn:microsoft.com/office/officeart/2008/layout/VerticalCurvedList"/>
    <dgm:cxn modelId="{F064D679-FB60-4331-9753-494CABE7B49E}" type="presParOf" srcId="{61C46EB0-68FD-4680-B5FB-D71712209954}" destId="{EFEA72D5-41F6-439A-8B72-C565B3C6375B}" srcOrd="13" destOrd="0" presId="urn:microsoft.com/office/officeart/2008/layout/VerticalCurvedList"/>
    <dgm:cxn modelId="{66060420-9C7C-40F2-A58C-A109230A8DAE}" type="presParOf" srcId="{61C46EB0-68FD-4680-B5FB-D71712209954}" destId="{1B5776C5-A22E-45D1-A832-4BA7D0F61BD8}" srcOrd="14" destOrd="0" presId="urn:microsoft.com/office/officeart/2008/layout/VerticalCurvedList"/>
    <dgm:cxn modelId="{92C6CAB3-3562-442C-9565-58A654B912C6}" type="presParOf" srcId="{1B5776C5-A22E-45D1-A832-4BA7D0F61BD8}" destId="{FCB85DBA-3E39-4722-B84D-D2BDD3159B6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49A236-01E7-4BAC-970C-AF9C5A5D72EA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ZA"/>
        </a:p>
      </dgm:t>
    </dgm:pt>
    <dgm:pt modelId="{AA0998BA-46CA-4753-A53E-B8844E92378C}">
      <dgm:prSet/>
      <dgm:spPr/>
      <dgm:t>
        <a:bodyPr/>
        <a:lstStyle/>
        <a:p>
          <a:r>
            <a:rPr lang="en-US" b="0" i="0"/>
            <a:t>No smoking to prevent fires.</a:t>
          </a:r>
          <a:endParaRPr lang="en-ZA"/>
        </a:p>
      </dgm:t>
    </dgm:pt>
    <dgm:pt modelId="{53F5F78B-8431-4389-A119-125A28897E24}" type="parTrans" cxnId="{29B35D12-81A4-402C-A91A-C84FE1CA574D}">
      <dgm:prSet/>
      <dgm:spPr/>
      <dgm:t>
        <a:bodyPr/>
        <a:lstStyle/>
        <a:p>
          <a:endParaRPr lang="en-ZA"/>
        </a:p>
      </dgm:t>
    </dgm:pt>
    <dgm:pt modelId="{288DD6F9-A9A2-4A67-B165-3622EF6047AA}" type="sibTrans" cxnId="{29B35D12-81A4-402C-A91A-C84FE1CA574D}">
      <dgm:prSet/>
      <dgm:spPr/>
      <dgm:t>
        <a:bodyPr/>
        <a:lstStyle/>
        <a:p>
          <a:endParaRPr lang="en-ZA"/>
        </a:p>
      </dgm:t>
    </dgm:pt>
    <dgm:pt modelId="{54A1E817-215B-41CE-8DEB-9F9E74892775}">
      <dgm:prSet/>
      <dgm:spPr/>
      <dgm:t>
        <a:bodyPr/>
        <a:lstStyle/>
        <a:p>
          <a:r>
            <a:rPr lang="en-US" b="0" i="0"/>
            <a:t>Keep a clean workspace and use scrap bins.</a:t>
          </a:r>
          <a:endParaRPr lang="en-ZA"/>
        </a:p>
      </dgm:t>
    </dgm:pt>
    <dgm:pt modelId="{DE111972-604A-4B1A-AFE3-CFB77D3659F6}" type="parTrans" cxnId="{6835BAA4-7859-4922-A8BE-EB8F8F88FD4A}">
      <dgm:prSet/>
      <dgm:spPr/>
      <dgm:t>
        <a:bodyPr/>
        <a:lstStyle/>
        <a:p>
          <a:endParaRPr lang="en-ZA"/>
        </a:p>
      </dgm:t>
    </dgm:pt>
    <dgm:pt modelId="{7BE674BE-D7DF-4451-A482-A7F19E515A06}" type="sibTrans" cxnId="{6835BAA4-7859-4922-A8BE-EB8F8F88FD4A}">
      <dgm:prSet/>
      <dgm:spPr/>
      <dgm:t>
        <a:bodyPr/>
        <a:lstStyle/>
        <a:p>
          <a:endParaRPr lang="en-ZA"/>
        </a:p>
      </dgm:t>
    </dgm:pt>
    <dgm:pt modelId="{C18A6E48-802D-4E77-BAED-2076100AB928}">
      <dgm:prSet/>
      <dgm:spPr/>
      <dgm:t>
        <a:bodyPr/>
        <a:lstStyle/>
        <a:p>
          <a:r>
            <a:rPr lang="en-US" b="0" i="0"/>
            <a:t>Inspect and report faulty electrical equipment.</a:t>
          </a:r>
          <a:endParaRPr lang="en-ZA"/>
        </a:p>
      </dgm:t>
    </dgm:pt>
    <dgm:pt modelId="{A1B53F0D-C2F1-48FB-B0CB-704C731923A4}" type="parTrans" cxnId="{87E42A02-9BE5-4F17-96A9-68BDDBAC2E41}">
      <dgm:prSet/>
      <dgm:spPr/>
      <dgm:t>
        <a:bodyPr/>
        <a:lstStyle/>
        <a:p>
          <a:endParaRPr lang="en-ZA"/>
        </a:p>
      </dgm:t>
    </dgm:pt>
    <dgm:pt modelId="{419285F9-F9AD-4DDE-B769-F987BD391986}" type="sibTrans" cxnId="{87E42A02-9BE5-4F17-96A9-68BDDBAC2E41}">
      <dgm:prSet/>
      <dgm:spPr/>
      <dgm:t>
        <a:bodyPr/>
        <a:lstStyle/>
        <a:p>
          <a:endParaRPr lang="en-ZA"/>
        </a:p>
      </dgm:t>
    </dgm:pt>
    <dgm:pt modelId="{E922392B-9B3C-432A-A34F-69016980CF6C}">
      <dgm:prSet/>
      <dgm:spPr/>
      <dgm:t>
        <a:bodyPr/>
        <a:lstStyle/>
        <a:p>
          <a:r>
            <a:rPr lang="en-US" b="0" i="0" dirty="0"/>
            <a:t>Maintain accessible fire-fighting gear, check expiration dates and seals.</a:t>
          </a:r>
          <a:endParaRPr lang="en-ZA" dirty="0"/>
        </a:p>
      </dgm:t>
    </dgm:pt>
    <dgm:pt modelId="{E7C15590-A3EF-48C9-A1C9-3A2A51F3B731}" type="parTrans" cxnId="{4358FE3B-0CEF-46D3-B25E-87C3B2D14C02}">
      <dgm:prSet/>
      <dgm:spPr/>
      <dgm:t>
        <a:bodyPr/>
        <a:lstStyle/>
        <a:p>
          <a:endParaRPr lang="en-ZA"/>
        </a:p>
      </dgm:t>
    </dgm:pt>
    <dgm:pt modelId="{FCB45A53-5730-44C3-BADA-39A53CB462BA}" type="sibTrans" cxnId="{4358FE3B-0CEF-46D3-B25E-87C3B2D14C02}">
      <dgm:prSet/>
      <dgm:spPr/>
      <dgm:t>
        <a:bodyPr/>
        <a:lstStyle/>
        <a:p>
          <a:endParaRPr lang="en-ZA"/>
        </a:p>
      </dgm:t>
    </dgm:pt>
    <dgm:pt modelId="{57545F14-2A23-4CA7-9C1C-F4AB816F256F}">
      <dgm:prSet/>
      <dgm:spPr/>
      <dgm:t>
        <a:bodyPr/>
        <a:lstStyle/>
        <a:p>
          <a:r>
            <a:rPr lang="en-US" b="0" i="0"/>
            <a:t>Know the first-aid kit's location.</a:t>
          </a:r>
          <a:endParaRPr lang="en-ZA"/>
        </a:p>
      </dgm:t>
    </dgm:pt>
    <dgm:pt modelId="{F32023B2-4995-4462-AD3A-DBC2A0034C92}" type="parTrans" cxnId="{F161DE68-743C-4F9F-988F-AE6AD3D241A0}">
      <dgm:prSet/>
      <dgm:spPr/>
      <dgm:t>
        <a:bodyPr/>
        <a:lstStyle/>
        <a:p>
          <a:endParaRPr lang="en-ZA"/>
        </a:p>
      </dgm:t>
    </dgm:pt>
    <dgm:pt modelId="{EA6C07D8-05A4-4ABE-B764-104E6FFFF3B2}" type="sibTrans" cxnId="{F161DE68-743C-4F9F-988F-AE6AD3D241A0}">
      <dgm:prSet/>
      <dgm:spPr/>
      <dgm:t>
        <a:bodyPr/>
        <a:lstStyle/>
        <a:p>
          <a:endParaRPr lang="en-ZA"/>
        </a:p>
      </dgm:t>
    </dgm:pt>
    <dgm:pt modelId="{819A1BD6-E20E-4DD3-867F-C96C279385C5}">
      <dgm:prSet/>
      <dgm:spPr/>
      <dgm:t>
        <a:bodyPr/>
        <a:lstStyle/>
        <a:p>
          <a:r>
            <a:rPr lang="en-US" b="0" i="0"/>
            <a:t>Avoid running or playing games in the workshop.</a:t>
          </a:r>
          <a:endParaRPr lang="en-ZA"/>
        </a:p>
      </dgm:t>
    </dgm:pt>
    <dgm:pt modelId="{39250B21-FFAB-4961-82CA-0CD638712E62}" type="parTrans" cxnId="{5B9B789E-75CE-46BF-AF4B-29B24366FCA5}">
      <dgm:prSet/>
      <dgm:spPr/>
      <dgm:t>
        <a:bodyPr/>
        <a:lstStyle/>
        <a:p>
          <a:endParaRPr lang="en-ZA"/>
        </a:p>
      </dgm:t>
    </dgm:pt>
    <dgm:pt modelId="{329D6666-BA76-48DE-B0CA-10C3613FBC29}" type="sibTrans" cxnId="{5B9B789E-75CE-46BF-AF4B-29B24366FCA5}">
      <dgm:prSet/>
      <dgm:spPr/>
      <dgm:t>
        <a:bodyPr/>
        <a:lstStyle/>
        <a:p>
          <a:endParaRPr lang="en-ZA"/>
        </a:p>
      </dgm:t>
    </dgm:pt>
    <dgm:pt modelId="{42A1410A-C4A8-40E0-8D6A-1621D9F55CAE}" type="pres">
      <dgm:prSet presAssocID="{6B49A236-01E7-4BAC-970C-AF9C5A5D72EA}" presName="Name0" presStyleCnt="0">
        <dgm:presLayoutVars>
          <dgm:chMax val="7"/>
          <dgm:chPref val="7"/>
          <dgm:dir/>
        </dgm:presLayoutVars>
      </dgm:prSet>
      <dgm:spPr/>
    </dgm:pt>
    <dgm:pt modelId="{FC2ADDB5-97B3-40F1-9F94-2518AD40ACDB}" type="pres">
      <dgm:prSet presAssocID="{6B49A236-01E7-4BAC-970C-AF9C5A5D72EA}" presName="Name1" presStyleCnt="0"/>
      <dgm:spPr/>
    </dgm:pt>
    <dgm:pt modelId="{818022DF-3BD0-4264-A292-3AA1F9052D84}" type="pres">
      <dgm:prSet presAssocID="{6B49A236-01E7-4BAC-970C-AF9C5A5D72EA}" presName="cycle" presStyleCnt="0"/>
      <dgm:spPr/>
    </dgm:pt>
    <dgm:pt modelId="{7FB9F1A3-C8B2-4830-AA3A-AC3B5CFE084C}" type="pres">
      <dgm:prSet presAssocID="{6B49A236-01E7-4BAC-970C-AF9C5A5D72EA}" presName="srcNode" presStyleLbl="node1" presStyleIdx="0" presStyleCnt="6"/>
      <dgm:spPr/>
    </dgm:pt>
    <dgm:pt modelId="{D986C64F-3FE8-4320-907A-FC58D0C83C61}" type="pres">
      <dgm:prSet presAssocID="{6B49A236-01E7-4BAC-970C-AF9C5A5D72EA}" presName="conn" presStyleLbl="parChTrans1D2" presStyleIdx="0" presStyleCnt="1"/>
      <dgm:spPr/>
    </dgm:pt>
    <dgm:pt modelId="{E366D96D-A91F-45AE-B23B-13F916581E09}" type="pres">
      <dgm:prSet presAssocID="{6B49A236-01E7-4BAC-970C-AF9C5A5D72EA}" presName="extraNode" presStyleLbl="node1" presStyleIdx="0" presStyleCnt="6"/>
      <dgm:spPr/>
    </dgm:pt>
    <dgm:pt modelId="{877B28B7-7DA2-4EF2-86E7-BC4AA177C426}" type="pres">
      <dgm:prSet presAssocID="{6B49A236-01E7-4BAC-970C-AF9C5A5D72EA}" presName="dstNode" presStyleLbl="node1" presStyleIdx="0" presStyleCnt="6"/>
      <dgm:spPr/>
    </dgm:pt>
    <dgm:pt modelId="{85F7DE91-42FD-4933-AAAC-03DB3BCB1527}" type="pres">
      <dgm:prSet presAssocID="{AA0998BA-46CA-4753-A53E-B8844E92378C}" presName="text_1" presStyleLbl="node1" presStyleIdx="0" presStyleCnt="6">
        <dgm:presLayoutVars>
          <dgm:bulletEnabled val="1"/>
        </dgm:presLayoutVars>
      </dgm:prSet>
      <dgm:spPr/>
    </dgm:pt>
    <dgm:pt modelId="{72CED2E8-67AA-49FD-817D-53A31F6F5BB2}" type="pres">
      <dgm:prSet presAssocID="{AA0998BA-46CA-4753-A53E-B8844E92378C}" presName="accent_1" presStyleCnt="0"/>
      <dgm:spPr/>
    </dgm:pt>
    <dgm:pt modelId="{8B903685-8F09-47FE-9C8E-0097046F5E11}" type="pres">
      <dgm:prSet presAssocID="{AA0998BA-46CA-4753-A53E-B8844E92378C}" presName="accentRepeatNode" presStyleLbl="solidFgAcc1" presStyleIdx="0" presStyleCnt="6"/>
      <dgm:spPr/>
    </dgm:pt>
    <dgm:pt modelId="{4BEEF88B-31F0-4616-9701-50F008B75034}" type="pres">
      <dgm:prSet presAssocID="{54A1E817-215B-41CE-8DEB-9F9E74892775}" presName="text_2" presStyleLbl="node1" presStyleIdx="1" presStyleCnt="6">
        <dgm:presLayoutVars>
          <dgm:bulletEnabled val="1"/>
        </dgm:presLayoutVars>
      </dgm:prSet>
      <dgm:spPr/>
    </dgm:pt>
    <dgm:pt modelId="{BAA1B89C-ACC9-42A2-A3B7-8C0E598D2AEF}" type="pres">
      <dgm:prSet presAssocID="{54A1E817-215B-41CE-8DEB-9F9E74892775}" presName="accent_2" presStyleCnt="0"/>
      <dgm:spPr/>
    </dgm:pt>
    <dgm:pt modelId="{7FFC2177-46EC-4491-9702-E6BD82BF2806}" type="pres">
      <dgm:prSet presAssocID="{54A1E817-215B-41CE-8DEB-9F9E74892775}" presName="accentRepeatNode" presStyleLbl="solidFgAcc1" presStyleIdx="1" presStyleCnt="6"/>
      <dgm:spPr/>
    </dgm:pt>
    <dgm:pt modelId="{9F83D736-9EB6-4AED-BD40-59B3834B3398}" type="pres">
      <dgm:prSet presAssocID="{C18A6E48-802D-4E77-BAED-2076100AB928}" presName="text_3" presStyleLbl="node1" presStyleIdx="2" presStyleCnt="6">
        <dgm:presLayoutVars>
          <dgm:bulletEnabled val="1"/>
        </dgm:presLayoutVars>
      </dgm:prSet>
      <dgm:spPr/>
    </dgm:pt>
    <dgm:pt modelId="{0315F4EF-A758-4BEE-A9D3-F0C35EFA4AEA}" type="pres">
      <dgm:prSet presAssocID="{C18A6E48-802D-4E77-BAED-2076100AB928}" presName="accent_3" presStyleCnt="0"/>
      <dgm:spPr/>
    </dgm:pt>
    <dgm:pt modelId="{6F06A363-0D70-4EBC-8399-5E4CF4466074}" type="pres">
      <dgm:prSet presAssocID="{C18A6E48-802D-4E77-BAED-2076100AB928}" presName="accentRepeatNode" presStyleLbl="solidFgAcc1" presStyleIdx="2" presStyleCnt="6"/>
      <dgm:spPr/>
    </dgm:pt>
    <dgm:pt modelId="{39B9236C-C7A0-4C8A-8607-9501AB97CAB4}" type="pres">
      <dgm:prSet presAssocID="{E922392B-9B3C-432A-A34F-69016980CF6C}" presName="text_4" presStyleLbl="node1" presStyleIdx="3" presStyleCnt="6">
        <dgm:presLayoutVars>
          <dgm:bulletEnabled val="1"/>
        </dgm:presLayoutVars>
      </dgm:prSet>
      <dgm:spPr/>
    </dgm:pt>
    <dgm:pt modelId="{41108731-149D-48B5-AD4B-A17CD5AE8372}" type="pres">
      <dgm:prSet presAssocID="{E922392B-9B3C-432A-A34F-69016980CF6C}" presName="accent_4" presStyleCnt="0"/>
      <dgm:spPr/>
    </dgm:pt>
    <dgm:pt modelId="{536747C4-2E38-410F-B7E7-EDCF3F54D052}" type="pres">
      <dgm:prSet presAssocID="{E922392B-9B3C-432A-A34F-69016980CF6C}" presName="accentRepeatNode" presStyleLbl="solidFgAcc1" presStyleIdx="3" presStyleCnt="6"/>
      <dgm:spPr/>
    </dgm:pt>
    <dgm:pt modelId="{6D18987F-3395-438B-9AE2-ADF9BF52088D}" type="pres">
      <dgm:prSet presAssocID="{57545F14-2A23-4CA7-9C1C-F4AB816F256F}" presName="text_5" presStyleLbl="node1" presStyleIdx="4" presStyleCnt="6">
        <dgm:presLayoutVars>
          <dgm:bulletEnabled val="1"/>
        </dgm:presLayoutVars>
      </dgm:prSet>
      <dgm:spPr/>
    </dgm:pt>
    <dgm:pt modelId="{7C4073E3-80B9-427D-B691-A8FD9B661A9C}" type="pres">
      <dgm:prSet presAssocID="{57545F14-2A23-4CA7-9C1C-F4AB816F256F}" presName="accent_5" presStyleCnt="0"/>
      <dgm:spPr/>
    </dgm:pt>
    <dgm:pt modelId="{93AA3028-B95E-463A-A8C7-CEBEE7672FDD}" type="pres">
      <dgm:prSet presAssocID="{57545F14-2A23-4CA7-9C1C-F4AB816F256F}" presName="accentRepeatNode" presStyleLbl="solidFgAcc1" presStyleIdx="4" presStyleCnt="6"/>
      <dgm:spPr/>
    </dgm:pt>
    <dgm:pt modelId="{0B91CDD3-BAB0-4B0E-9938-ECB80D34BF6D}" type="pres">
      <dgm:prSet presAssocID="{819A1BD6-E20E-4DD3-867F-C96C279385C5}" presName="text_6" presStyleLbl="node1" presStyleIdx="5" presStyleCnt="6">
        <dgm:presLayoutVars>
          <dgm:bulletEnabled val="1"/>
        </dgm:presLayoutVars>
      </dgm:prSet>
      <dgm:spPr/>
    </dgm:pt>
    <dgm:pt modelId="{C5354CC0-FA07-40AE-B39D-7E488813121B}" type="pres">
      <dgm:prSet presAssocID="{819A1BD6-E20E-4DD3-867F-C96C279385C5}" presName="accent_6" presStyleCnt="0"/>
      <dgm:spPr/>
    </dgm:pt>
    <dgm:pt modelId="{A9C7832B-19C3-4335-B3B6-159712EE88C9}" type="pres">
      <dgm:prSet presAssocID="{819A1BD6-E20E-4DD3-867F-C96C279385C5}" presName="accentRepeatNode" presStyleLbl="solidFgAcc1" presStyleIdx="5" presStyleCnt="6"/>
      <dgm:spPr/>
    </dgm:pt>
  </dgm:ptLst>
  <dgm:cxnLst>
    <dgm:cxn modelId="{87E42A02-9BE5-4F17-96A9-68BDDBAC2E41}" srcId="{6B49A236-01E7-4BAC-970C-AF9C5A5D72EA}" destId="{C18A6E48-802D-4E77-BAED-2076100AB928}" srcOrd="2" destOrd="0" parTransId="{A1B53F0D-C2F1-48FB-B0CB-704C731923A4}" sibTransId="{419285F9-F9AD-4DDE-B769-F987BD391986}"/>
    <dgm:cxn modelId="{BC14E903-C75A-48F7-9668-38E7FBAA2EB1}" type="presOf" srcId="{288DD6F9-A9A2-4A67-B165-3622EF6047AA}" destId="{D986C64F-3FE8-4320-907A-FC58D0C83C61}" srcOrd="0" destOrd="0" presId="urn:microsoft.com/office/officeart/2008/layout/VerticalCurvedList"/>
    <dgm:cxn modelId="{29B35D12-81A4-402C-A91A-C84FE1CA574D}" srcId="{6B49A236-01E7-4BAC-970C-AF9C5A5D72EA}" destId="{AA0998BA-46CA-4753-A53E-B8844E92378C}" srcOrd="0" destOrd="0" parTransId="{53F5F78B-8431-4389-A119-125A28897E24}" sibTransId="{288DD6F9-A9A2-4A67-B165-3622EF6047AA}"/>
    <dgm:cxn modelId="{4358FE3B-0CEF-46D3-B25E-87C3B2D14C02}" srcId="{6B49A236-01E7-4BAC-970C-AF9C5A5D72EA}" destId="{E922392B-9B3C-432A-A34F-69016980CF6C}" srcOrd="3" destOrd="0" parTransId="{E7C15590-A3EF-48C9-A1C9-3A2A51F3B731}" sibTransId="{FCB45A53-5730-44C3-BADA-39A53CB462BA}"/>
    <dgm:cxn modelId="{66999446-3171-4F5A-ACA7-83F24A8E9F70}" type="presOf" srcId="{57545F14-2A23-4CA7-9C1C-F4AB816F256F}" destId="{6D18987F-3395-438B-9AE2-ADF9BF52088D}" srcOrd="0" destOrd="0" presId="urn:microsoft.com/office/officeart/2008/layout/VerticalCurvedList"/>
    <dgm:cxn modelId="{F161DE68-743C-4F9F-988F-AE6AD3D241A0}" srcId="{6B49A236-01E7-4BAC-970C-AF9C5A5D72EA}" destId="{57545F14-2A23-4CA7-9C1C-F4AB816F256F}" srcOrd="4" destOrd="0" parTransId="{F32023B2-4995-4462-AD3A-DBC2A0034C92}" sibTransId="{EA6C07D8-05A4-4ABE-B764-104E6FFFF3B2}"/>
    <dgm:cxn modelId="{AF66DF51-A96B-4EA9-A666-BCD1A44C0CA8}" type="presOf" srcId="{AA0998BA-46CA-4753-A53E-B8844E92378C}" destId="{85F7DE91-42FD-4933-AAAC-03DB3BCB1527}" srcOrd="0" destOrd="0" presId="urn:microsoft.com/office/officeart/2008/layout/VerticalCurvedList"/>
    <dgm:cxn modelId="{725AC88D-0E25-410C-BE14-0EB435F4A212}" type="presOf" srcId="{C18A6E48-802D-4E77-BAED-2076100AB928}" destId="{9F83D736-9EB6-4AED-BD40-59B3834B3398}" srcOrd="0" destOrd="0" presId="urn:microsoft.com/office/officeart/2008/layout/VerticalCurvedList"/>
    <dgm:cxn modelId="{5B9B789E-75CE-46BF-AF4B-29B24366FCA5}" srcId="{6B49A236-01E7-4BAC-970C-AF9C5A5D72EA}" destId="{819A1BD6-E20E-4DD3-867F-C96C279385C5}" srcOrd="5" destOrd="0" parTransId="{39250B21-FFAB-4961-82CA-0CD638712E62}" sibTransId="{329D6666-BA76-48DE-B0CA-10C3613FBC29}"/>
    <dgm:cxn modelId="{6835BAA4-7859-4922-A8BE-EB8F8F88FD4A}" srcId="{6B49A236-01E7-4BAC-970C-AF9C5A5D72EA}" destId="{54A1E817-215B-41CE-8DEB-9F9E74892775}" srcOrd="1" destOrd="0" parTransId="{DE111972-604A-4B1A-AFE3-CFB77D3659F6}" sibTransId="{7BE674BE-D7DF-4451-A482-A7F19E515A06}"/>
    <dgm:cxn modelId="{A038AFB4-2CA2-4A6E-A301-16144034CA81}" type="presOf" srcId="{819A1BD6-E20E-4DD3-867F-C96C279385C5}" destId="{0B91CDD3-BAB0-4B0E-9938-ECB80D34BF6D}" srcOrd="0" destOrd="0" presId="urn:microsoft.com/office/officeart/2008/layout/VerticalCurvedList"/>
    <dgm:cxn modelId="{1862F2BB-3A8C-41A1-AFC8-9061C17D7D7D}" type="presOf" srcId="{54A1E817-215B-41CE-8DEB-9F9E74892775}" destId="{4BEEF88B-31F0-4616-9701-50F008B75034}" srcOrd="0" destOrd="0" presId="urn:microsoft.com/office/officeart/2008/layout/VerticalCurvedList"/>
    <dgm:cxn modelId="{EFC76AE4-C0BE-40A1-88A0-DF0C9F35EE96}" type="presOf" srcId="{6B49A236-01E7-4BAC-970C-AF9C5A5D72EA}" destId="{42A1410A-C4A8-40E0-8D6A-1621D9F55CAE}" srcOrd="0" destOrd="0" presId="urn:microsoft.com/office/officeart/2008/layout/VerticalCurvedList"/>
    <dgm:cxn modelId="{5F477EFE-4B8D-46A4-ACC5-BE94A7F2F0C3}" type="presOf" srcId="{E922392B-9B3C-432A-A34F-69016980CF6C}" destId="{39B9236C-C7A0-4C8A-8607-9501AB97CAB4}" srcOrd="0" destOrd="0" presId="urn:microsoft.com/office/officeart/2008/layout/VerticalCurvedList"/>
    <dgm:cxn modelId="{6170B56E-3060-4AB0-A152-8D12D453A9D7}" type="presParOf" srcId="{42A1410A-C4A8-40E0-8D6A-1621D9F55CAE}" destId="{FC2ADDB5-97B3-40F1-9F94-2518AD40ACDB}" srcOrd="0" destOrd="0" presId="urn:microsoft.com/office/officeart/2008/layout/VerticalCurvedList"/>
    <dgm:cxn modelId="{30DA4B49-49C7-4477-8B94-666384C55A80}" type="presParOf" srcId="{FC2ADDB5-97B3-40F1-9F94-2518AD40ACDB}" destId="{818022DF-3BD0-4264-A292-3AA1F9052D84}" srcOrd="0" destOrd="0" presId="urn:microsoft.com/office/officeart/2008/layout/VerticalCurvedList"/>
    <dgm:cxn modelId="{24283744-35C5-47A5-8D53-3FDFE8EC205D}" type="presParOf" srcId="{818022DF-3BD0-4264-A292-3AA1F9052D84}" destId="{7FB9F1A3-C8B2-4830-AA3A-AC3B5CFE084C}" srcOrd="0" destOrd="0" presId="urn:microsoft.com/office/officeart/2008/layout/VerticalCurvedList"/>
    <dgm:cxn modelId="{29D33068-F231-4598-BC26-771B5220C875}" type="presParOf" srcId="{818022DF-3BD0-4264-A292-3AA1F9052D84}" destId="{D986C64F-3FE8-4320-907A-FC58D0C83C61}" srcOrd="1" destOrd="0" presId="urn:microsoft.com/office/officeart/2008/layout/VerticalCurvedList"/>
    <dgm:cxn modelId="{7F4B862B-3715-4BD5-AF27-EB1737D6CF7A}" type="presParOf" srcId="{818022DF-3BD0-4264-A292-3AA1F9052D84}" destId="{E366D96D-A91F-45AE-B23B-13F916581E09}" srcOrd="2" destOrd="0" presId="urn:microsoft.com/office/officeart/2008/layout/VerticalCurvedList"/>
    <dgm:cxn modelId="{A3FAE28C-F24F-4AD9-BCF6-876EDBF7F043}" type="presParOf" srcId="{818022DF-3BD0-4264-A292-3AA1F9052D84}" destId="{877B28B7-7DA2-4EF2-86E7-BC4AA177C426}" srcOrd="3" destOrd="0" presId="urn:microsoft.com/office/officeart/2008/layout/VerticalCurvedList"/>
    <dgm:cxn modelId="{04166BD3-D5B1-4D15-B90E-958B8BE23B92}" type="presParOf" srcId="{FC2ADDB5-97B3-40F1-9F94-2518AD40ACDB}" destId="{85F7DE91-42FD-4933-AAAC-03DB3BCB1527}" srcOrd="1" destOrd="0" presId="urn:microsoft.com/office/officeart/2008/layout/VerticalCurvedList"/>
    <dgm:cxn modelId="{02FF75E2-E969-4B12-9D95-81EE355FFDBF}" type="presParOf" srcId="{FC2ADDB5-97B3-40F1-9F94-2518AD40ACDB}" destId="{72CED2E8-67AA-49FD-817D-53A31F6F5BB2}" srcOrd="2" destOrd="0" presId="urn:microsoft.com/office/officeart/2008/layout/VerticalCurvedList"/>
    <dgm:cxn modelId="{4EB2692C-0601-42DB-8140-0FC8B844E3FF}" type="presParOf" srcId="{72CED2E8-67AA-49FD-817D-53A31F6F5BB2}" destId="{8B903685-8F09-47FE-9C8E-0097046F5E11}" srcOrd="0" destOrd="0" presId="urn:microsoft.com/office/officeart/2008/layout/VerticalCurvedList"/>
    <dgm:cxn modelId="{0A4C2BED-8519-4289-9FF9-3EF8A6E91BF7}" type="presParOf" srcId="{FC2ADDB5-97B3-40F1-9F94-2518AD40ACDB}" destId="{4BEEF88B-31F0-4616-9701-50F008B75034}" srcOrd="3" destOrd="0" presId="urn:microsoft.com/office/officeart/2008/layout/VerticalCurvedList"/>
    <dgm:cxn modelId="{9C195B2C-2ECF-42BB-80F3-60A618BE022E}" type="presParOf" srcId="{FC2ADDB5-97B3-40F1-9F94-2518AD40ACDB}" destId="{BAA1B89C-ACC9-42A2-A3B7-8C0E598D2AEF}" srcOrd="4" destOrd="0" presId="urn:microsoft.com/office/officeart/2008/layout/VerticalCurvedList"/>
    <dgm:cxn modelId="{08A1202A-85FC-4C4B-87F3-BB3760B2C33A}" type="presParOf" srcId="{BAA1B89C-ACC9-42A2-A3B7-8C0E598D2AEF}" destId="{7FFC2177-46EC-4491-9702-E6BD82BF2806}" srcOrd="0" destOrd="0" presId="urn:microsoft.com/office/officeart/2008/layout/VerticalCurvedList"/>
    <dgm:cxn modelId="{0096C34F-D686-4A23-9373-0FFAAE81BAC0}" type="presParOf" srcId="{FC2ADDB5-97B3-40F1-9F94-2518AD40ACDB}" destId="{9F83D736-9EB6-4AED-BD40-59B3834B3398}" srcOrd="5" destOrd="0" presId="urn:microsoft.com/office/officeart/2008/layout/VerticalCurvedList"/>
    <dgm:cxn modelId="{2FD925D7-6AFA-4DCA-9330-6B336C7AF8F0}" type="presParOf" srcId="{FC2ADDB5-97B3-40F1-9F94-2518AD40ACDB}" destId="{0315F4EF-A758-4BEE-A9D3-F0C35EFA4AEA}" srcOrd="6" destOrd="0" presId="urn:microsoft.com/office/officeart/2008/layout/VerticalCurvedList"/>
    <dgm:cxn modelId="{A7C032FE-FFEE-4DBA-ABFE-4DA46F36D6E1}" type="presParOf" srcId="{0315F4EF-A758-4BEE-A9D3-F0C35EFA4AEA}" destId="{6F06A363-0D70-4EBC-8399-5E4CF4466074}" srcOrd="0" destOrd="0" presId="urn:microsoft.com/office/officeart/2008/layout/VerticalCurvedList"/>
    <dgm:cxn modelId="{4E975DBD-2845-40F7-B729-500EA107F9DD}" type="presParOf" srcId="{FC2ADDB5-97B3-40F1-9F94-2518AD40ACDB}" destId="{39B9236C-C7A0-4C8A-8607-9501AB97CAB4}" srcOrd="7" destOrd="0" presId="urn:microsoft.com/office/officeart/2008/layout/VerticalCurvedList"/>
    <dgm:cxn modelId="{FB866C32-7996-4527-9E20-2BFB724D1F96}" type="presParOf" srcId="{FC2ADDB5-97B3-40F1-9F94-2518AD40ACDB}" destId="{41108731-149D-48B5-AD4B-A17CD5AE8372}" srcOrd="8" destOrd="0" presId="urn:microsoft.com/office/officeart/2008/layout/VerticalCurvedList"/>
    <dgm:cxn modelId="{54B52903-B196-44C8-A921-75152115E376}" type="presParOf" srcId="{41108731-149D-48B5-AD4B-A17CD5AE8372}" destId="{536747C4-2E38-410F-B7E7-EDCF3F54D052}" srcOrd="0" destOrd="0" presId="urn:microsoft.com/office/officeart/2008/layout/VerticalCurvedList"/>
    <dgm:cxn modelId="{069DA443-62EB-4107-B2F6-8CF984F420BB}" type="presParOf" srcId="{FC2ADDB5-97B3-40F1-9F94-2518AD40ACDB}" destId="{6D18987F-3395-438B-9AE2-ADF9BF52088D}" srcOrd="9" destOrd="0" presId="urn:microsoft.com/office/officeart/2008/layout/VerticalCurvedList"/>
    <dgm:cxn modelId="{EE2BE82F-90E1-4E50-9DB0-979F60405139}" type="presParOf" srcId="{FC2ADDB5-97B3-40F1-9F94-2518AD40ACDB}" destId="{7C4073E3-80B9-427D-B691-A8FD9B661A9C}" srcOrd="10" destOrd="0" presId="urn:microsoft.com/office/officeart/2008/layout/VerticalCurvedList"/>
    <dgm:cxn modelId="{F121EA3E-037A-42A6-A2CC-9963EE73C2FC}" type="presParOf" srcId="{7C4073E3-80B9-427D-B691-A8FD9B661A9C}" destId="{93AA3028-B95E-463A-A8C7-CEBEE7672FDD}" srcOrd="0" destOrd="0" presId="urn:microsoft.com/office/officeart/2008/layout/VerticalCurvedList"/>
    <dgm:cxn modelId="{744E8820-C88A-4C36-BFC1-360072C2D7C6}" type="presParOf" srcId="{FC2ADDB5-97B3-40F1-9F94-2518AD40ACDB}" destId="{0B91CDD3-BAB0-4B0E-9938-ECB80D34BF6D}" srcOrd="11" destOrd="0" presId="urn:microsoft.com/office/officeart/2008/layout/VerticalCurvedList"/>
    <dgm:cxn modelId="{2200D73C-6932-461E-B3CE-314F645E5410}" type="presParOf" srcId="{FC2ADDB5-97B3-40F1-9F94-2518AD40ACDB}" destId="{C5354CC0-FA07-40AE-B39D-7E488813121B}" srcOrd="12" destOrd="0" presId="urn:microsoft.com/office/officeart/2008/layout/VerticalCurvedList"/>
    <dgm:cxn modelId="{1C8C2818-DB1A-4D9D-B4F8-76C196599760}" type="presParOf" srcId="{C5354CC0-FA07-40AE-B39D-7E488813121B}" destId="{A9C7832B-19C3-4335-B3B6-159712EE88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C976E4-942F-446C-A68F-467C2FC59B75}" type="doc">
      <dgm:prSet loTypeId="urn:microsoft.com/office/officeart/2016/7/layout/RepeatingBendingProcessNew" loCatId="process" qsTypeId="urn:microsoft.com/office/officeart/2005/8/quickstyle/3d2" qsCatId="3D" csTypeId="urn:microsoft.com/office/officeart/2005/8/colors/accent2_1" csCatId="accent2" phldr="1"/>
      <dgm:spPr/>
      <dgm:t>
        <a:bodyPr/>
        <a:lstStyle/>
        <a:p>
          <a:endParaRPr lang="en-ZA"/>
        </a:p>
      </dgm:t>
    </dgm:pt>
    <dgm:pt modelId="{26B87189-7CB7-4A00-A1C8-6531566EE471}">
      <dgm:prSet/>
      <dgm:spPr/>
      <dgm:t>
        <a:bodyPr/>
        <a:lstStyle/>
        <a:p>
          <a:r>
            <a:rPr lang="en-US" dirty="0"/>
            <a:t>Step 1. Identifying hazards and those at risk</a:t>
          </a:r>
          <a:endParaRPr lang="en-ZA" dirty="0"/>
        </a:p>
      </dgm:t>
    </dgm:pt>
    <dgm:pt modelId="{7189373F-01B6-4F0A-A254-EFB90991F3A8}" type="parTrans" cxnId="{DBA9352D-3CF1-4330-B60E-50D5BC338EFE}">
      <dgm:prSet/>
      <dgm:spPr/>
      <dgm:t>
        <a:bodyPr/>
        <a:lstStyle/>
        <a:p>
          <a:endParaRPr lang="en-ZA"/>
        </a:p>
      </dgm:t>
    </dgm:pt>
    <dgm:pt modelId="{5CFE60D6-B66C-490D-A1F8-BEDA38965965}" type="sibTrans" cxnId="{DBA9352D-3CF1-4330-B60E-50D5BC338EFE}">
      <dgm:prSet/>
      <dgm:spPr/>
      <dgm:t>
        <a:bodyPr/>
        <a:lstStyle/>
        <a:p>
          <a:endParaRPr lang="en-ZA"/>
        </a:p>
      </dgm:t>
    </dgm:pt>
    <dgm:pt modelId="{3DD6AA52-2175-4BC4-8333-1A8E95703FB3}">
      <dgm:prSet/>
      <dgm:spPr/>
      <dgm:t>
        <a:bodyPr/>
        <a:lstStyle/>
        <a:p>
          <a:r>
            <a:rPr lang="en-US" dirty="0"/>
            <a:t>Step 2. Evaluating and prioritising risks</a:t>
          </a:r>
          <a:endParaRPr lang="en-ZA" dirty="0"/>
        </a:p>
      </dgm:t>
    </dgm:pt>
    <dgm:pt modelId="{AFCCA2CD-6DAC-41CB-889E-AD676613DE8F}" type="parTrans" cxnId="{635659DB-0122-4BDF-B73A-6520309B4A2C}">
      <dgm:prSet/>
      <dgm:spPr/>
      <dgm:t>
        <a:bodyPr/>
        <a:lstStyle/>
        <a:p>
          <a:endParaRPr lang="en-ZA"/>
        </a:p>
      </dgm:t>
    </dgm:pt>
    <dgm:pt modelId="{0C4E247D-CC2A-4812-865E-7CE3EFE0ACD5}" type="sibTrans" cxnId="{635659DB-0122-4BDF-B73A-6520309B4A2C}">
      <dgm:prSet/>
      <dgm:spPr/>
      <dgm:t>
        <a:bodyPr/>
        <a:lstStyle/>
        <a:p>
          <a:endParaRPr lang="en-ZA"/>
        </a:p>
      </dgm:t>
    </dgm:pt>
    <dgm:pt modelId="{C32F3949-EA53-47D0-ADD0-7A48A5EE6598}">
      <dgm:prSet/>
      <dgm:spPr/>
      <dgm:t>
        <a:bodyPr/>
        <a:lstStyle/>
        <a:p>
          <a:r>
            <a:rPr lang="en-US" dirty="0"/>
            <a:t>Step 3. Deciding on preventive action </a:t>
          </a:r>
          <a:endParaRPr lang="en-ZA" dirty="0"/>
        </a:p>
      </dgm:t>
    </dgm:pt>
    <dgm:pt modelId="{8297C1F2-12E6-4810-BACD-202B70F2C320}" type="parTrans" cxnId="{CD1627D7-9264-44D5-9C77-D65891392845}">
      <dgm:prSet/>
      <dgm:spPr/>
      <dgm:t>
        <a:bodyPr/>
        <a:lstStyle/>
        <a:p>
          <a:endParaRPr lang="en-ZA"/>
        </a:p>
      </dgm:t>
    </dgm:pt>
    <dgm:pt modelId="{57A050F6-63E9-408D-B9B7-C7255095AB43}" type="sibTrans" cxnId="{CD1627D7-9264-44D5-9C77-D65891392845}">
      <dgm:prSet/>
      <dgm:spPr/>
      <dgm:t>
        <a:bodyPr/>
        <a:lstStyle/>
        <a:p>
          <a:endParaRPr lang="en-ZA"/>
        </a:p>
      </dgm:t>
    </dgm:pt>
    <dgm:pt modelId="{5496B0C1-F47E-4AA9-98D8-28A17A6516F3}">
      <dgm:prSet/>
      <dgm:spPr/>
      <dgm:t>
        <a:bodyPr/>
        <a:lstStyle/>
        <a:p>
          <a:r>
            <a:rPr lang="en-ZA" dirty="0"/>
            <a:t>Step 4. Taking action</a:t>
          </a:r>
        </a:p>
      </dgm:t>
    </dgm:pt>
    <dgm:pt modelId="{99B2761C-144E-4CEE-AF5B-83D063CBBB2E}" type="parTrans" cxnId="{183B4DFB-CB48-46FD-9B18-0381F77CD6E8}">
      <dgm:prSet/>
      <dgm:spPr/>
      <dgm:t>
        <a:bodyPr/>
        <a:lstStyle/>
        <a:p>
          <a:endParaRPr lang="en-ZA"/>
        </a:p>
      </dgm:t>
    </dgm:pt>
    <dgm:pt modelId="{F48F4D4C-2EA1-4130-B030-6C056980CC09}" type="sibTrans" cxnId="{183B4DFB-CB48-46FD-9B18-0381F77CD6E8}">
      <dgm:prSet/>
      <dgm:spPr/>
      <dgm:t>
        <a:bodyPr/>
        <a:lstStyle/>
        <a:p>
          <a:endParaRPr lang="en-ZA"/>
        </a:p>
      </dgm:t>
    </dgm:pt>
    <dgm:pt modelId="{F8639755-26CC-4B61-8E2C-5980E6DFBC27}">
      <dgm:prSet/>
      <dgm:spPr/>
      <dgm:t>
        <a:bodyPr/>
        <a:lstStyle/>
        <a:p>
          <a:r>
            <a:rPr lang="en-US" dirty="0"/>
            <a:t>Step 5. Monitoring and reviewing</a:t>
          </a:r>
          <a:endParaRPr lang="en-ZA" dirty="0"/>
        </a:p>
      </dgm:t>
    </dgm:pt>
    <dgm:pt modelId="{3CDF19BF-E490-4F19-B292-887CB9B157AE}" type="parTrans" cxnId="{047B8FF7-FA6D-4E14-9A33-AD5A40E49CA3}">
      <dgm:prSet/>
      <dgm:spPr/>
      <dgm:t>
        <a:bodyPr/>
        <a:lstStyle/>
        <a:p>
          <a:endParaRPr lang="en-ZA"/>
        </a:p>
      </dgm:t>
    </dgm:pt>
    <dgm:pt modelId="{752C875D-1F00-403A-BBEA-6FFB38196932}" type="sibTrans" cxnId="{047B8FF7-FA6D-4E14-9A33-AD5A40E49CA3}">
      <dgm:prSet/>
      <dgm:spPr/>
      <dgm:t>
        <a:bodyPr/>
        <a:lstStyle/>
        <a:p>
          <a:endParaRPr lang="en-ZA"/>
        </a:p>
      </dgm:t>
    </dgm:pt>
    <dgm:pt modelId="{CB7D35F5-301B-4BB4-99AD-CDF770401EC5}" type="pres">
      <dgm:prSet presAssocID="{9CC976E4-942F-446C-A68F-467C2FC59B75}" presName="Name0" presStyleCnt="0">
        <dgm:presLayoutVars>
          <dgm:dir/>
          <dgm:resizeHandles val="exact"/>
        </dgm:presLayoutVars>
      </dgm:prSet>
      <dgm:spPr/>
    </dgm:pt>
    <dgm:pt modelId="{D454FF2A-79C1-482A-AAC6-13AC5990E236}" type="pres">
      <dgm:prSet presAssocID="{26B87189-7CB7-4A00-A1C8-6531566EE471}" presName="node" presStyleLbl="node1" presStyleIdx="0" presStyleCnt="5">
        <dgm:presLayoutVars>
          <dgm:bulletEnabled val="1"/>
        </dgm:presLayoutVars>
      </dgm:prSet>
      <dgm:spPr/>
    </dgm:pt>
    <dgm:pt modelId="{69839A5C-D6A5-43C3-8637-4D143FF38E20}" type="pres">
      <dgm:prSet presAssocID="{5CFE60D6-B66C-490D-A1F8-BEDA38965965}" presName="sibTrans" presStyleLbl="sibTrans1D1" presStyleIdx="0" presStyleCnt="4"/>
      <dgm:spPr/>
    </dgm:pt>
    <dgm:pt modelId="{70621C01-EEC3-4BEB-B366-2C3D657374E5}" type="pres">
      <dgm:prSet presAssocID="{5CFE60D6-B66C-490D-A1F8-BEDA38965965}" presName="connectorText" presStyleLbl="sibTrans1D1" presStyleIdx="0" presStyleCnt="4"/>
      <dgm:spPr/>
    </dgm:pt>
    <dgm:pt modelId="{6030AFD6-88C5-46B5-8013-10B8DF982EDF}" type="pres">
      <dgm:prSet presAssocID="{3DD6AA52-2175-4BC4-8333-1A8E95703FB3}" presName="node" presStyleLbl="node1" presStyleIdx="1" presStyleCnt="5">
        <dgm:presLayoutVars>
          <dgm:bulletEnabled val="1"/>
        </dgm:presLayoutVars>
      </dgm:prSet>
      <dgm:spPr/>
    </dgm:pt>
    <dgm:pt modelId="{4A70A8FA-B5B5-4797-95D3-216FDA459B7D}" type="pres">
      <dgm:prSet presAssocID="{0C4E247D-CC2A-4812-865E-7CE3EFE0ACD5}" presName="sibTrans" presStyleLbl="sibTrans1D1" presStyleIdx="1" presStyleCnt="4"/>
      <dgm:spPr/>
    </dgm:pt>
    <dgm:pt modelId="{BFF578E9-E60F-4569-8025-110B38867E6E}" type="pres">
      <dgm:prSet presAssocID="{0C4E247D-CC2A-4812-865E-7CE3EFE0ACD5}" presName="connectorText" presStyleLbl="sibTrans1D1" presStyleIdx="1" presStyleCnt="4"/>
      <dgm:spPr/>
    </dgm:pt>
    <dgm:pt modelId="{FA218275-424F-44E7-A839-0922F6A416F3}" type="pres">
      <dgm:prSet presAssocID="{C32F3949-EA53-47D0-ADD0-7A48A5EE6598}" presName="node" presStyleLbl="node1" presStyleIdx="2" presStyleCnt="5">
        <dgm:presLayoutVars>
          <dgm:bulletEnabled val="1"/>
        </dgm:presLayoutVars>
      </dgm:prSet>
      <dgm:spPr/>
    </dgm:pt>
    <dgm:pt modelId="{FA306017-CADF-41D2-AFCE-6026FFDD2181}" type="pres">
      <dgm:prSet presAssocID="{57A050F6-63E9-408D-B9B7-C7255095AB43}" presName="sibTrans" presStyleLbl="sibTrans1D1" presStyleIdx="2" presStyleCnt="4"/>
      <dgm:spPr/>
    </dgm:pt>
    <dgm:pt modelId="{3E128DCF-7851-4D9F-A1F4-4C1BFC31AC21}" type="pres">
      <dgm:prSet presAssocID="{57A050F6-63E9-408D-B9B7-C7255095AB43}" presName="connectorText" presStyleLbl="sibTrans1D1" presStyleIdx="2" presStyleCnt="4"/>
      <dgm:spPr/>
    </dgm:pt>
    <dgm:pt modelId="{83A51CEE-801C-4A19-9A1C-43655FFEDEBC}" type="pres">
      <dgm:prSet presAssocID="{5496B0C1-F47E-4AA9-98D8-28A17A6516F3}" presName="node" presStyleLbl="node1" presStyleIdx="3" presStyleCnt="5">
        <dgm:presLayoutVars>
          <dgm:bulletEnabled val="1"/>
        </dgm:presLayoutVars>
      </dgm:prSet>
      <dgm:spPr/>
    </dgm:pt>
    <dgm:pt modelId="{6FB9E8D6-B64D-4001-AB5A-31066D32B287}" type="pres">
      <dgm:prSet presAssocID="{F48F4D4C-2EA1-4130-B030-6C056980CC09}" presName="sibTrans" presStyleLbl="sibTrans1D1" presStyleIdx="3" presStyleCnt="4"/>
      <dgm:spPr/>
    </dgm:pt>
    <dgm:pt modelId="{40341419-5495-46B1-B435-4FC03F0AE488}" type="pres">
      <dgm:prSet presAssocID="{F48F4D4C-2EA1-4130-B030-6C056980CC09}" presName="connectorText" presStyleLbl="sibTrans1D1" presStyleIdx="3" presStyleCnt="4"/>
      <dgm:spPr/>
    </dgm:pt>
    <dgm:pt modelId="{C1A6B3D8-78B8-4264-A433-431F2912BFB7}" type="pres">
      <dgm:prSet presAssocID="{F8639755-26CC-4B61-8E2C-5980E6DFBC27}" presName="node" presStyleLbl="node1" presStyleIdx="4" presStyleCnt="5">
        <dgm:presLayoutVars>
          <dgm:bulletEnabled val="1"/>
        </dgm:presLayoutVars>
      </dgm:prSet>
      <dgm:spPr/>
    </dgm:pt>
  </dgm:ptLst>
  <dgm:cxnLst>
    <dgm:cxn modelId="{760C8600-2952-4AC7-9DF8-298657A88022}" type="presOf" srcId="{F48F4D4C-2EA1-4130-B030-6C056980CC09}" destId="{40341419-5495-46B1-B435-4FC03F0AE488}" srcOrd="1" destOrd="0" presId="urn:microsoft.com/office/officeart/2016/7/layout/RepeatingBendingProcessNew"/>
    <dgm:cxn modelId="{667E6502-AFD2-4C06-8A45-9B8257F9E5C8}" type="presOf" srcId="{57A050F6-63E9-408D-B9B7-C7255095AB43}" destId="{3E128DCF-7851-4D9F-A1F4-4C1BFC31AC21}" srcOrd="1" destOrd="0" presId="urn:microsoft.com/office/officeart/2016/7/layout/RepeatingBendingProcessNew"/>
    <dgm:cxn modelId="{8525480F-66F2-49B2-8938-6572BC84F382}" type="presOf" srcId="{F48F4D4C-2EA1-4130-B030-6C056980CC09}" destId="{6FB9E8D6-B64D-4001-AB5A-31066D32B287}" srcOrd="0" destOrd="0" presId="urn:microsoft.com/office/officeart/2016/7/layout/RepeatingBendingProcessNew"/>
    <dgm:cxn modelId="{A0DEB91F-8F47-459C-A76F-CB1FECEAB499}" type="presOf" srcId="{0C4E247D-CC2A-4812-865E-7CE3EFE0ACD5}" destId="{4A70A8FA-B5B5-4797-95D3-216FDA459B7D}" srcOrd="0" destOrd="0" presId="urn:microsoft.com/office/officeart/2016/7/layout/RepeatingBendingProcessNew"/>
    <dgm:cxn modelId="{B4AEF621-B974-4D3E-9D0A-0E320A919BF8}" type="presOf" srcId="{C32F3949-EA53-47D0-ADD0-7A48A5EE6598}" destId="{FA218275-424F-44E7-A839-0922F6A416F3}" srcOrd="0" destOrd="0" presId="urn:microsoft.com/office/officeart/2016/7/layout/RepeatingBendingProcessNew"/>
    <dgm:cxn modelId="{6DCB7127-4DC0-4CF6-8D79-9B612DCFB77B}" type="presOf" srcId="{26B87189-7CB7-4A00-A1C8-6531566EE471}" destId="{D454FF2A-79C1-482A-AAC6-13AC5990E236}" srcOrd="0" destOrd="0" presId="urn:microsoft.com/office/officeart/2016/7/layout/RepeatingBendingProcessNew"/>
    <dgm:cxn modelId="{98409329-2704-417E-8FE2-2CBE831CD565}" type="presOf" srcId="{F8639755-26CC-4B61-8E2C-5980E6DFBC27}" destId="{C1A6B3D8-78B8-4264-A433-431F2912BFB7}" srcOrd="0" destOrd="0" presId="urn:microsoft.com/office/officeart/2016/7/layout/RepeatingBendingProcessNew"/>
    <dgm:cxn modelId="{DBA9352D-3CF1-4330-B60E-50D5BC338EFE}" srcId="{9CC976E4-942F-446C-A68F-467C2FC59B75}" destId="{26B87189-7CB7-4A00-A1C8-6531566EE471}" srcOrd="0" destOrd="0" parTransId="{7189373F-01B6-4F0A-A254-EFB90991F3A8}" sibTransId="{5CFE60D6-B66C-490D-A1F8-BEDA38965965}"/>
    <dgm:cxn modelId="{91A3E967-3F0C-485B-BEC3-AA35B3856EC2}" type="presOf" srcId="{3DD6AA52-2175-4BC4-8333-1A8E95703FB3}" destId="{6030AFD6-88C5-46B5-8013-10B8DF982EDF}" srcOrd="0" destOrd="0" presId="urn:microsoft.com/office/officeart/2016/7/layout/RepeatingBendingProcessNew"/>
    <dgm:cxn modelId="{0E2DFB85-922E-4648-8BD6-C1C649001E89}" type="presOf" srcId="{0C4E247D-CC2A-4812-865E-7CE3EFE0ACD5}" destId="{BFF578E9-E60F-4569-8025-110B38867E6E}" srcOrd="1" destOrd="0" presId="urn:microsoft.com/office/officeart/2016/7/layout/RepeatingBendingProcessNew"/>
    <dgm:cxn modelId="{383A6A8B-7BF7-405E-8B22-6E2FCA5E722F}" type="presOf" srcId="{5CFE60D6-B66C-490D-A1F8-BEDA38965965}" destId="{69839A5C-D6A5-43C3-8637-4D143FF38E20}" srcOrd="0" destOrd="0" presId="urn:microsoft.com/office/officeart/2016/7/layout/RepeatingBendingProcessNew"/>
    <dgm:cxn modelId="{DB761298-7632-4CB8-A1A5-9EF91F7D3FB7}" type="presOf" srcId="{57A050F6-63E9-408D-B9B7-C7255095AB43}" destId="{FA306017-CADF-41D2-AFCE-6026FFDD2181}" srcOrd="0" destOrd="0" presId="urn:microsoft.com/office/officeart/2016/7/layout/RepeatingBendingProcessNew"/>
    <dgm:cxn modelId="{977009B3-7A3E-45C8-8D97-DC7A63D711F7}" type="presOf" srcId="{5CFE60D6-B66C-490D-A1F8-BEDA38965965}" destId="{70621C01-EEC3-4BEB-B366-2C3D657374E5}" srcOrd="1" destOrd="0" presId="urn:microsoft.com/office/officeart/2016/7/layout/RepeatingBendingProcessNew"/>
    <dgm:cxn modelId="{CD1627D7-9264-44D5-9C77-D65891392845}" srcId="{9CC976E4-942F-446C-A68F-467C2FC59B75}" destId="{C32F3949-EA53-47D0-ADD0-7A48A5EE6598}" srcOrd="2" destOrd="0" parTransId="{8297C1F2-12E6-4810-BACD-202B70F2C320}" sibTransId="{57A050F6-63E9-408D-B9B7-C7255095AB43}"/>
    <dgm:cxn modelId="{635659DB-0122-4BDF-B73A-6520309B4A2C}" srcId="{9CC976E4-942F-446C-A68F-467C2FC59B75}" destId="{3DD6AA52-2175-4BC4-8333-1A8E95703FB3}" srcOrd="1" destOrd="0" parTransId="{AFCCA2CD-6DAC-41CB-889E-AD676613DE8F}" sibTransId="{0C4E247D-CC2A-4812-865E-7CE3EFE0ACD5}"/>
    <dgm:cxn modelId="{EFCD80EE-C37C-487D-BFC7-1CC613A90737}" type="presOf" srcId="{5496B0C1-F47E-4AA9-98D8-28A17A6516F3}" destId="{83A51CEE-801C-4A19-9A1C-43655FFEDEBC}" srcOrd="0" destOrd="0" presId="urn:microsoft.com/office/officeart/2016/7/layout/RepeatingBendingProcessNew"/>
    <dgm:cxn modelId="{047B8FF7-FA6D-4E14-9A33-AD5A40E49CA3}" srcId="{9CC976E4-942F-446C-A68F-467C2FC59B75}" destId="{F8639755-26CC-4B61-8E2C-5980E6DFBC27}" srcOrd="4" destOrd="0" parTransId="{3CDF19BF-E490-4F19-B292-887CB9B157AE}" sibTransId="{752C875D-1F00-403A-BBEA-6FFB38196932}"/>
    <dgm:cxn modelId="{72AF07FB-C64F-448B-80E8-5C8C9F5C462F}" type="presOf" srcId="{9CC976E4-942F-446C-A68F-467C2FC59B75}" destId="{CB7D35F5-301B-4BB4-99AD-CDF770401EC5}" srcOrd="0" destOrd="0" presId="urn:microsoft.com/office/officeart/2016/7/layout/RepeatingBendingProcessNew"/>
    <dgm:cxn modelId="{183B4DFB-CB48-46FD-9B18-0381F77CD6E8}" srcId="{9CC976E4-942F-446C-A68F-467C2FC59B75}" destId="{5496B0C1-F47E-4AA9-98D8-28A17A6516F3}" srcOrd="3" destOrd="0" parTransId="{99B2761C-144E-4CEE-AF5B-83D063CBBB2E}" sibTransId="{F48F4D4C-2EA1-4130-B030-6C056980CC09}"/>
    <dgm:cxn modelId="{8282F145-7270-491D-BFE8-402511278FA9}" type="presParOf" srcId="{CB7D35F5-301B-4BB4-99AD-CDF770401EC5}" destId="{D454FF2A-79C1-482A-AAC6-13AC5990E236}" srcOrd="0" destOrd="0" presId="urn:microsoft.com/office/officeart/2016/7/layout/RepeatingBendingProcessNew"/>
    <dgm:cxn modelId="{3990D807-2BA3-4A6C-8953-D16D69D81F86}" type="presParOf" srcId="{CB7D35F5-301B-4BB4-99AD-CDF770401EC5}" destId="{69839A5C-D6A5-43C3-8637-4D143FF38E20}" srcOrd="1" destOrd="0" presId="urn:microsoft.com/office/officeart/2016/7/layout/RepeatingBendingProcessNew"/>
    <dgm:cxn modelId="{40381A0E-474C-4332-B95E-AA22DF5BCCDE}" type="presParOf" srcId="{69839A5C-D6A5-43C3-8637-4D143FF38E20}" destId="{70621C01-EEC3-4BEB-B366-2C3D657374E5}" srcOrd="0" destOrd="0" presId="urn:microsoft.com/office/officeart/2016/7/layout/RepeatingBendingProcessNew"/>
    <dgm:cxn modelId="{69813583-1A10-4FEB-A539-FB89E3EF6AAE}" type="presParOf" srcId="{CB7D35F5-301B-4BB4-99AD-CDF770401EC5}" destId="{6030AFD6-88C5-46B5-8013-10B8DF982EDF}" srcOrd="2" destOrd="0" presId="urn:microsoft.com/office/officeart/2016/7/layout/RepeatingBendingProcessNew"/>
    <dgm:cxn modelId="{9CA5B33E-B0CE-4666-AE3A-CE11E8AE653B}" type="presParOf" srcId="{CB7D35F5-301B-4BB4-99AD-CDF770401EC5}" destId="{4A70A8FA-B5B5-4797-95D3-216FDA459B7D}" srcOrd="3" destOrd="0" presId="urn:microsoft.com/office/officeart/2016/7/layout/RepeatingBendingProcessNew"/>
    <dgm:cxn modelId="{5D7C6676-980E-4CAB-BBEA-7D5C6600DCA4}" type="presParOf" srcId="{4A70A8FA-B5B5-4797-95D3-216FDA459B7D}" destId="{BFF578E9-E60F-4569-8025-110B38867E6E}" srcOrd="0" destOrd="0" presId="urn:microsoft.com/office/officeart/2016/7/layout/RepeatingBendingProcessNew"/>
    <dgm:cxn modelId="{E39B41E4-3912-4798-869F-7965B0A50F7A}" type="presParOf" srcId="{CB7D35F5-301B-4BB4-99AD-CDF770401EC5}" destId="{FA218275-424F-44E7-A839-0922F6A416F3}" srcOrd="4" destOrd="0" presId="urn:microsoft.com/office/officeart/2016/7/layout/RepeatingBendingProcessNew"/>
    <dgm:cxn modelId="{B8954387-0A93-4BBD-BF64-512695525A65}" type="presParOf" srcId="{CB7D35F5-301B-4BB4-99AD-CDF770401EC5}" destId="{FA306017-CADF-41D2-AFCE-6026FFDD2181}" srcOrd="5" destOrd="0" presId="urn:microsoft.com/office/officeart/2016/7/layout/RepeatingBendingProcessNew"/>
    <dgm:cxn modelId="{ABCD0F8C-B5C8-4C00-8FEB-C647C5C7E3B1}" type="presParOf" srcId="{FA306017-CADF-41D2-AFCE-6026FFDD2181}" destId="{3E128DCF-7851-4D9F-A1F4-4C1BFC31AC21}" srcOrd="0" destOrd="0" presId="urn:microsoft.com/office/officeart/2016/7/layout/RepeatingBendingProcessNew"/>
    <dgm:cxn modelId="{76B402EC-02DC-469B-B155-E9AAB13BD057}" type="presParOf" srcId="{CB7D35F5-301B-4BB4-99AD-CDF770401EC5}" destId="{83A51CEE-801C-4A19-9A1C-43655FFEDEBC}" srcOrd="6" destOrd="0" presId="urn:microsoft.com/office/officeart/2016/7/layout/RepeatingBendingProcessNew"/>
    <dgm:cxn modelId="{B264F5FA-33E0-48B4-B690-77FCAB7F18FC}" type="presParOf" srcId="{CB7D35F5-301B-4BB4-99AD-CDF770401EC5}" destId="{6FB9E8D6-B64D-4001-AB5A-31066D32B287}" srcOrd="7" destOrd="0" presId="urn:microsoft.com/office/officeart/2016/7/layout/RepeatingBendingProcessNew"/>
    <dgm:cxn modelId="{B480AD74-1B74-4180-B2E7-518EFEAB7491}" type="presParOf" srcId="{6FB9E8D6-B64D-4001-AB5A-31066D32B287}" destId="{40341419-5495-46B1-B435-4FC03F0AE488}" srcOrd="0" destOrd="0" presId="urn:microsoft.com/office/officeart/2016/7/layout/RepeatingBendingProcessNew"/>
    <dgm:cxn modelId="{2B88CA81-000D-44DF-9DEF-AC0CF588B6B0}" type="presParOf" srcId="{CB7D35F5-301B-4BB4-99AD-CDF770401EC5}" destId="{C1A6B3D8-78B8-4264-A433-431F2912BFB7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E02272-DDD5-4842-A682-83BDCE048D77}" type="doc">
      <dgm:prSet loTypeId="urn:microsoft.com/office/officeart/2008/layout/PictureStrips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ZA"/>
        </a:p>
      </dgm:t>
    </dgm:pt>
    <dgm:pt modelId="{29323D20-29FB-4BDB-B7FA-A1D104CE6787}">
      <dgm:prSet phldrT="[Text]"/>
      <dgm:spPr/>
      <dgm:t>
        <a:bodyPr/>
        <a:lstStyle/>
        <a:p>
          <a:r>
            <a:rPr lang="en-US" b="1" dirty="0"/>
            <a:t>Arctic Blue </a:t>
          </a:r>
          <a:r>
            <a:rPr lang="en-US" dirty="0"/>
            <a:t>– Air </a:t>
          </a:r>
          <a:endParaRPr lang="en-ZA" dirty="0"/>
        </a:p>
      </dgm:t>
    </dgm:pt>
    <dgm:pt modelId="{5F1D7F4C-BC8F-4770-B3E3-A92EE0C75997}" type="parTrans" cxnId="{D4DE5024-5CAD-4A98-A3F6-DF90C15258A6}">
      <dgm:prSet/>
      <dgm:spPr/>
      <dgm:t>
        <a:bodyPr/>
        <a:lstStyle/>
        <a:p>
          <a:endParaRPr lang="en-ZA"/>
        </a:p>
      </dgm:t>
    </dgm:pt>
    <dgm:pt modelId="{07C347A9-1902-4E8D-BF46-816C3C21CE6B}" type="sibTrans" cxnId="{D4DE5024-5CAD-4A98-A3F6-DF90C15258A6}">
      <dgm:prSet/>
      <dgm:spPr/>
      <dgm:t>
        <a:bodyPr/>
        <a:lstStyle/>
        <a:p>
          <a:endParaRPr lang="en-ZA"/>
        </a:p>
      </dgm:t>
    </dgm:pt>
    <dgm:pt modelId="{32328E16-C26B-468D-A47A-16E4EA46E3F2}">
      <dgm:prSet phldrT="[Text]"/>
      <dgm:spPr/>
      <dgm:t>
        <a:bodyPr/>
        <a:lstStyle/>
        <a:p>
          <a:r>
            <a:rPr lang="en-US" b="1" dirty="0"/>
            <a:t>Jacaranda</a:t>
          </a:r>
          <a:r>
            <a:rPr lang="en-US" dirty="0"/>
            <a:t> - Acids </a:t>
          </a:r>
          <a:endParaRPr lang="en-ZA" dirty="0"/>
        </a:p>
      </dgm:t>
    </dgm:pt>
    <dgm:pt modelId="{C86431C6-44FD-469B-A72A-FB7C6C576F22}" type="parTrans" cxnId="{B9FAC847-C550-4357-AB35-7699CBB7D08A}">
      <dgm:prSet/>
      <dgm:spPr/>
      <dgm:t>
        <a:bodyPr/>
        <a:lstStyle/>
        <a:p>
          <a:endParaRPr lang="en-ZA"/>
        </a:p>
      </dgm:t>
    </dgm:pt>
    <dgm:pt modelId="{4B5F1FEB-B6AA-4B51-972E-27C16F1176BE}" type="sibTrans" cxnId="{B9FAC847-C550-4357-AB35-7699CBB7D08A}">
      <dgm:prSet/>
      <dgm:spPr/>
      <dgm:t>
        <a:bodyPr/>
        <a:lstStyle/>
        <a:p>
          <a:endParaRPr lang="en-ZA"/>
        </a:p>
      </dgm:t>
    </dgm:pt>
    <dgm:pt modelId="{5EAA45BD-E121-4AF8-8C6D-638FF251E41D}">
      <dgm:prSet phldrT="[Text]"/>
      <dgm:spPr/>
      <dgm:t>
        <a:bodyPr/>
        <a:lstStyle/>
        <a:p>
          <a:r>
            <a:rPr lang="en-US" b="1" dirty="0"/>
            <a:t>Dove grey </a:t>
          </a:r>
          <a:r>
            <a:rPr lang="en-US" dirty="0"/>
            <a:t>- Alkalis</a:t>
          </a:r>
          <a:endParaRPr lang="en-ZA" dirty="0"/>
        </a:p>
      </dgm:t>
    </dgm:pt>
    <dgm:pt modelId="{753207DD-54B2-4630-ABED-52DA63C03353}" type="parTrans" cxnId="{CD155F94-85C2-44CC-9CA9-0592228BA2F8}">
      <dgm:prSet/>
      <dgm:spPr/>
      <dgm:t>
        <a:bodyPr/>
        <a:lstStyle/>
        <a:p>
          <a:endParaRPr lang="en-ZA"/>
        </a:p>
      </dgm:t>
    </dgm:pt>
    <dgm:pt modelId="{C241B637-43A2-4EBB-B763-4775BA044F50}" type="sibTrans" cxnId="{CD155F94-85C2-44CC-9CA9-0592228BA2F8}">
      <dgm:prSet/>
      <dgm:spPr/>
      <dgm:t>
        <a:bodyPr/>
        <a:lstStyle/>
        <a:p>
          <a:endParaRPr lang="en-ZA"/>
        </a:p>
      </dgm:t>
    </dgm:pt>
    <dgm:pt modelId="{4F49742F-7971-41E6-A1DE-EB4251828B4F}">
      <dgm:prSet phldrT="[Text]"/>
      <dgm:spPr/>
      <dgm:t>
        <a:bodyPr/>
        <a:lstStyle/>
        <a:p>
          <a:r>
            <a:rPr lang="en-US" b="1" dirty="0"/>
            <a:t>Signal Red </a:t>
          </a:r>
          <a:r>
            <a:rPr lang="en-US" dirty="0"/>
            <a:t>– Fire - Fighting</a:t>
          </a:r>
          <a:endParaRPr lang="en-ZA" dirty="0"/>
        </a:p>
      </dgm:t>
    </dgm:pt>
    <dgm:pt modelId="{8F4ED5E9-5288-42E1-90DE-E008A03F6962}" type="parTrans" cxnId="{DF755717-1A5D-447C-BEF0-1C71F6EEBFF3}">
      <dgm:prSet/>
      <dgm:spPr/>
      <dgm:t>
        <a:bodyPr/>
        <a:lstStyle/>
        <a:p>
          <a:endParaRPr lang="en-ZA"/>
        </a:p>
      </dgm:t>
    </dgm:pt>
    <dgm:pt modelId="{957F27E4-D2F2-4C1E-AC65-8FDD12CE7BEC}" type="sibTrans" cxnId="{DF755717-1A5D-447C-BEF0-1C71F6EEBFF3}">
      <dgm:prSet/>
      <dgm:spPr/>
      <dgm:t>
        <a:bodyPr/>
        <a:lstStyle/>
        <a:p>
          <a:endParaRPr lang="en-ZA"/>
        </a:p>
      </dgm:t>
    </dgm:pt>
    <dgm:pt modelId="{1D1DF76F-0A7B-49B5-A32A-F0067EFF1E31}">
      <dgm:prSet phldrT="[Text]"/>
      <dgm:spPr/>
      <dgm:t>
        <a:bodyPr/>
        <a:lstStyle/>
        <a:p>
          <a:r>
            <a:rPr lang="en-US" b="1" dirty="0"/>
            <a:t>Yellow</a:t>
          </a:r>
          <a:r>
            <a:rPr lang="en-US" dirty="0"/>
            <a:t> – Walkways </a:t>
          </a:r>
          <a:endParaRPr lang="en-ZA" dirty="0"/>
        </a:p>
      </dgm:t>
    </dgm:pt>
    <dgm:pt modelId="{0E7CC08D-0D16-471E-AC87-8EDE8284D139}" type="parTrans" cxnId="{0EA30516-FC8B-45D0-99C4-062D91D251D1}">
      <dgm:prSet/>
      <dgm:spPr/>
      <dgm:t>
        <a:bodyPr/>
        <a:lstStyle/>
        <a:p>
          <a:endParaRPr lang="en-ZA"/>
        </a:p>
      </dgm:t>
    </dgm:pt>
    <dgm:pt modelId="{2CEEC4CD-420F-47D4-8480-B31DF31118BD}" type="sibTrans" cxnId="{0EA30516-FC8B-45D0-99C4-062D91D251D1}">
      <dgm:prSet/>
      <dgm:spPr/>
      <dgm:t>
        <a:bodyPr/>
        <a:lstStyle/>
        <a:p>
          <a:endParaRPr lang="en-ZA"/>
        </a:p>
      </dgm:t>
    </dgm:pt>
    <dgm:pt modelId="{9F1E7A67-6379-45B0-A4DE-DCE43714E78A}">
      <dgm:prSet phldrT="[Text]"/>
      <dgm:spPr/>
      <dgm:t>
        <a:bodyPr/>
        <a:lstStyle/>
        <a:p>
          <a:r>
            <a:rPr lang="en-US" b="1" dirty="0"/>
            <a:t>Brilliant green </a:t>
          </a:r>
          <a:r>
            <a:rPr lang="en-US" dirty="0"/>
            <a:t>– Water </a:t>
          </a:r>
          <a:endParaRPr lang="en-ZA" dirty="0"/>
        </a:p>
      </dgm:t>
    </dgm:pt>
    <dgm:pt modelId="{A1E65C79-663B-4EE6-B9BA-308A3B4C7017}" type="parTrans" cxnId="{9A853CC0-0870-4840-B8D5-9DD6B04E81C6}">
      <dgm:prSet/>
      <dgm:spPr/>
      <dgm:t>
        <a:bodyPr/>
        <a:lstStyle/>
        <a:p>
          <a:endParaRPr lang="en-ZA"/>
        </a:p>
      </dgm:t>
    </dgm:pt>
    <dgm:pt modelId="{A90437DE-AD7C-435F-859D-9AB24531B144}" type="sibTrans" cxnId="{9A853CC0-0870-4840-B8D5-9DD6B04E81C6}">
      <dgm:prSet/>
      <dgm:spPr/>
      <dgm:t>
        <a:bodyPr/>
        <a:lstStyle/>
        <a:p>
          <a:endParaRPr lang="en-ZA"/>
        </a:p>
      </dgm:t>
    </dgm:pt>
    <dgm:pt modelId="{EDB9E619-59DC-4E3E-8B98-9473EB41DB45}">
      <dgm:prSet phldrT="[Text]"/>
      <dgm:spPr/>
      <dgm:t>
        <a:bodyPr/>
        <a:lstStyle/>
        <a:p>
          <a:r>
            <a:rPr lang="en-US" b="1" dirty="0"/>
            <a:t>Light Stone </a:t>
          </a:r>
          <a:r>
            <a:rPr lang="en-US" dirty="0"/>
            <a:t>– Gases (other than air)</a:t>
          </a:r>
          <a:endParaRPr lang="en-ZA" dirty="0"/>
        </a:p>
      </dgm:t>
    </dgm:pt>
    <dgm:pt modelId="{94ED95C4-39C2-4E3B-9678-42E8B75CF7AB}" type="parTrans" cxnId="{0110325A-0696-4BC4-802C-186AB4C566B8}">
      <dgm:prSet/>
      <dgm:spPr/>
      <dgm:t>
        <a:bodyPr/>
        <a:lstStyle/>
        <a:p>
          <a:endParaRPr lang="en-ZA"/>
        </a:p>
      </dgm:t>
    </dgm:pt>
    <dgm:pt modelId="{4E243C76-2CB5-4269-A14D-2A4A65DE6CD9}" type="sibTrans" cxnId="{0110325A-0696-4BC4-802C-186AB4C566B8}">
      <dgm:prSet/>
      <dgm:spPr/>
      <dgm:t>
        <a:bodyPr/>
        <a:lstStyle/>
        <a:p>
          <a:endParaRPr lang="en-ZA"/>
        </a:p>
      </dgm:t>
    </dgm:pt>
    <dgm:pt modelId="{5A4F73B8-A258-410D-8B9E-2613D1254FD3}">
      <dgm:prSet phldrT="[Text]"/>
      <dgm:spPr/>
      <dgm:t>
        <a:bodyPr/>
        <a:lstStyle/>
        <a:p>
          <a:r>
            <a:rPr lang="en-US" b="1" dirty="0"/>
            <a:t>Golden Brown </a:t>
          </a:r>
          <a:r>
            <a:rPr lang="en-US" dirty="0"/>
            <a:t>- Oils</a:t>
          </a:r>
          <a:endParaRPr lang="en-ZA" dirty="0"/>
        </a:p>
      </dgm:t>
    </dgm:pt>
    <dgm:pt modelId="{C5A3084D-F34F-4F91-9492-9853E20FB2FD}" type="parTrans" cxnId="{8B8E0215-57F2-42F0-8C8B-9F014C008F10}">
      <dgm:prSet/>
      <dgm:spPr/>
      <dgm:t>
        <a:bodyPr/>
        <a:lstStyle/>
        <a:p>
          <a:endParaRPr lang="en-ZA"/>
        </a:p>
      </dgm:t>
    </dgm:pt>
    <dgm:pt modelId="{6218D6EE-10F2-458B-AB32-17D263F6B232}" type="sibTrans" cxnId="{8B8E0215-57F2-42F0-8C8B-9F014C008F10}">
      <dgm:prSet/>
      <dgm:spPr/>
      <dgm:t>
        <a:bodyPr/>
        <a:lstStyle/>
        <a:p>
          <a:endParaRPr lang="en-ZA"/>
        </a:p>
      </dgm:t>
    </dgm:pt>
    <dgm:pt modelId="{0B59AB61-E09C-420E-9CD5-FED2E0180A67}">
      <dgm:prSet phldrT="[Text]"/>
      <dgm:spPr/>
      <dgm:t>
        <a:bodyPr/>
        <a:lstStyle/>
        <a:p>
          <a:r>
            <a:rPr lang="en-US" b="1" dirty="0"/>
            <a:t>Silver or aluminum </a:t>
          </a:r>
          <a:r>
            <a:rPr lang="en-US" dirty="0"/>
            <a:t>- Steam</a:t>
          </a:r>
          <a:endParaRPr lang="en-ZA" dirty="0"/>
        </a:p>
      </dgm:t>
    </dgm:pt>
    <dgm:pt modelId="{1004BEC0-ECA7-4E4C-9B49-2726500C6449}" type="parTrans" cxnId="{CBC56737-1694-4E61-8424-DF2356843738}">
      <dgm:prSet/>
      <dgm:spPr/>
      <dgm:t>
        <a:bodyPr/>
        <a:lstStyle/>
        <a:p>
          <a:endParaRPr lang="en-ZA"/>
        </a:p>
      </dgm:t>
    </dgm:pt>
    <dgm:pt modelId="{15CF3430-E7C2-454A-8D48-DA41B03D70CC}" type="sibTrans" cxnId="{CBC56737-1694-4E61-8424-DF2356843738}">
      <dgm:prSet/>
      <dgm:spPr/>
      <dgm:t>
        <a:bodyPr/>
        <a:lstStyle/>
        <a:p>
          <a:endParaRPr lang="en-ZA"/>
        </a:p>
      </dgm:t>
    </dgm:pt>
    <dgm:pt modelId="{BFC65765-4FE0-483E-AF45-3534A2EC3E56}">
      <dgm:prSet phldrT="[Text]"/>
      <dgm:spPr/>
      <dgm:t>
        <a:bodyPr/>
        <a:lstStyle/>
        <a:p>
          <a:r>
            <a:rPr lang="en-US" b="1" dirty="0"/>
            <a:t>Red and wine </a:t>
          </a:r>
          <a:r>
            <a:rPr lang="en-US" dirty="0"/>
            <a:t>(Candy – Stripe tape)- Danger zones</a:t>
          </a:r>
          <a:endParaRPr lang="en-ZA" dirty="0"/>
        </a:p>
      </dgm:t>
    </dgm:pt>
    <dgm:pt modelId="{FE7DB1B5-A065-47C8-9C52-2AD80533A0E5}" type="parTrans" cxnId="{05F1FF9E-F339-42F2-85B2-9484DCD7BB0D}">
      <dgm:prSet/>
      <dgm:spPr/>
      <dgm:t>
        <a:bodyPr/>
        <a:lstStyle/>
        <a:p>
          <a:endParaRPr lang="en-ZA"/>
        </a:p>
      </dgm:t>
    </dgm:pt>
    <dgm:pt modelId="{7785A725-768E-4DF8-B30B-86058AF94D4E}" type="sibTrans" cxnId="{05F1FF9E-F339-42F2-85B2-9484DCD7BB0D}">
      <dgm:prSet/>
      <dgm:spPr/>
      <dgm:t>
        <a:bodyPr/>
        <a:lstStyle/>
        <a:p>
          <a:endParaRPr lang="en-ZA"/>
        </a:p>
      </dgm:t>
    </dgm:pt>
    <dgm:pt modelId="{13CDBF25-5E7E-4184-BBC2-4CDA15513BDB}" type="pres">
      <dgm:prSet presAssocID="{38E02272-DDD5-4842-A682-83BDCE048D77}" presName="Name0" presStyleCnt="0">
        <dgm:presLayoutVars>
          <dgm:dir/>
          <dgm:resizeHandles val="exact"/>
        </dgm:presLayoutVars>
      </dgm:prSet>
      <dgm:spPr/>
    </dgm:pt>
    <dgm:pt modelId="{AF2B2F8E-D3AE-4715-9AA6-389B2AE42D63}" type="pres">
      <dgm:prSet presAssocID="{29323D20-29FB-4BDB-B7FA-A1D104CE6787}" presName="composite" presStyleCnt="0"/>
      <dgm:spPr/>
    </dgm:pt>
    <dgm:pt modelId="{55C5D7DB-3047-4E63-A388-FDBAD1C126D0}" type="pres">
      <dgm:prSet presAssocID="{29323D20-29FB-4BDB-B7FA-A1D104CE6787}" presName="rect1" presStyleLbl="trAlignAcc1" presStyleIdx="0" presStyleCnt="10">
        <dgm:presLayoutVars>
          <dgm:bulletEnabled val="1"/>
        </dgm:presLayoutVars>
      </dgm:prSet>
      <dgm:spPr/>
    </dgm:pt>
    <dgm:pt modelId="{DC346EFB-445A-4867-95E3-6AA17E9CF557}" type="pres">
      <dgm:prSet presAssocID="{29323D20-29FB-4BDB-B7FA-A1D104CE6787}" presName="rect2" presStyleLbl="fgImgPlac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0" b="-280000"/>
          </a:stretch>
        </a:blipFill>
      </dgm:spPr>
    </dgm:pt>
    <dgm:pt modelId="{068A7576-51D1-46F4-AE7A-D10007F77AD1}" type="pres">
      <dgm:prSet presAssocID="{07C347A9-1902-4E8D-BF46-816C3C21CE6B}" presName="sibTrans" presStyleCnt="0"/>
      <dgm:spPr/>
    </dgm:pt>
    <dgm:pt modelId="{6AA7A243-686E-4B74-BE57-DA2FBBFDEABF}" type="pres">
      <dgm:prSet presAssocID="{32328E16-C26B-468D-A47A-16E4EA46E3F2}" presName="composite" presStyleCnt="0"/>
      <dgm:spPr/>
    </dgm:pt>
    <dgm:pt modelId="{211729FA-5AFB-4AB7-BF84-0E32C4F15091}" type="pres">
      <dgm:prSet presAssocID="{32328E16-C26B-468D-A47A-16E4EA46E3F2}" presName="rect1" presStyleLbl="trAlignAcc1" presStyleIdx="1" presStyleCnt="10">
        <dgm:presLayoutVars>
          <dgm:bulletEnabled val="1"/>
        </dgm:presLayoutVars>
      </dgm:prSet>
      <dgm:spPr/>
    </dgm:pt>
    <dgm:pt modelId="{A9738186-B802-4727-A84B-B9CC5749BDDA}" type="pres">
      <dgm:prSet presAssocID="{32328E16-C26B-468D-A47A-16E4EA46E3F2}" presName="rect2" presStyleLbl="fgImgPlace1" presStyleIdx="1" presStyleCnt="10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49" t="-162168" r="-649" b="-397832"/>
          </a:stretch>
        </a:blipFill>
      </dgm:spPr>
    </dgm:pt>
    <dgm:pt modelId="{279ADB2D-C2DF-4728-AF70-7343AB7A5F5B}" type="pres">
      <dgm:prSet presAssocID="{4B5F1FEB-B6AA-4B51-972E-27C16F1176BE}" presName="sibTrans" presStyleCnt="0"/>
      <dgm:spPr/>
    </dgm:pt>
    <dgm:pt modelId="{E94A6A13-F3CA-428A-8472-25BF23B74AC3}" type="pres">
      <dgm:prSet presAssocID="{5EAA45BD-E121-4AF8-8C6D-638FF251E41D}" presName="composite" presStyleCnt="0"/>
      <dgm:spPr/>
    </dgm:pt>
    <dgm:pt modelId="{9222EA54-1AE3-4F2D-9051-5151B14BBC81}" type="pres">
      <dgm:prSet presAssocID="{5EAA45BD-E121-4AF8-8C6D-638FF251E41D}" presName="rect1" presStyleLbl="trAlignAcc1" presStyleIdx="2" presStyleCnt="10">
        <dgm:presLayoutVars>
          <dgm:bulletEnabled val="1"/>
        </dgm:presLayoutVars>
      </dgm:prSet>
      <dgm:spPr/>
    </dgm:pt>
    <dgm:pt modelId="{388DAB44-13E2-4F9D-9F53-B7692DEBB486}" type="pres">
      <dgm:prSet presAssocID="{5EAA45BD-E121-4AF8-8C6D-638FF251E41D}" presName="rect2" presStyleLbl="fgImgPlace1" presStyleIdx="2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0" b="-280000"/>
          </a:stretch>
        </a:blipFill>
      </dgm:spPr>
    </dgm:pt>
    <dgm:pt modelId="{C7B15473-3527-4703-819F-184DCBD95682}" type="pres">
      <dgm:prSet presAssocID="{C241B637-43A2-4EBB-B763-4775BA044F50}" presName="sibTrans" presStyleCnt="0"/>
      <dgm:spPr/>
    </dgm:pt>
    <dgm:pt modelId="{7177F24E-C957-4356-999B-9159C83A2D68}" type="pres">
      <dgm:prSet presAssocID="{4F49742F-7971-41E6-A1DE-EB4251828B4F}" presName="composite" presStyleCnt="0"/>
      <dgm:spPr/>
    </dgm:pt>
    <dgm:pt modelId="{7D840D13-3616-42CC-B8B6-498353D75686}" type="pres">
      <dgm:prSet presAssocID="{4F49742F-7971-41E6-A1DE-EB4251828B4F}" presName="rect1" presStyleLbl="trAlignAcc1" presStyleIdx="3" presStyleCnt="10">
        <dgm:presLayoutVars>
          <dgm:bulletEnabled val="1"/>
        </dgm:presLayoutVars>
      </dgm:prSet>
      <dgm:spPr/>
    </dgm:pt>
    <dgm:pt modelId="{A34C8FCA-BD19-4C69-9C25-487BAFE99992}" type="pres">
      <dgm:prSet presAssocID="{4F49742F-7971-41E6-A1DE-EB4251828B4F}" presName="rect2" presStyleLbl="fgImgPlace1" presStyleIdx="3" presStyleCnt="1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0" b="-280000"/>
          </a:stretch>
        </a:blipFill>
      </dgm:spPr>
    </dgm:pt>
    <dgm:pt modelId="{9795298A-3226-4311-8FC6-C6AEA2ECCCC1}" type="pres">
      <dgm:prSet presAssocID="{957F27E4-D2F2-4C1E-AC65-8FDD12CE7BEC}" presName="sibTrans" presStyleCnt="0"/>
      <dgm:spPr/>
    </dgm:pt>
    <dgm:pt modelId="{262428A8-9686-48EB-AEE1-12F5B696BCB4}" type="pres">
      <dgm:prSet presAssocID="{EDB9E619-59DC-4E3E-8B98-9473EB41DB45}" presName="composite" presStyleCnt="0"/>
      <dgm:spPr/>
    </dgm:pt>
    <dgm:pt modelId="{2021FA4F-A5E0-40F7-851D-6BD8673650E0}" type="pres">
      <dgm:prSet presAssocID="{EDB9E619-59DC-4E3E-8B98-9473EB41DB45}" presName="rect1" presStyleLbl="trAlignAcc1" presStyleIdx="4" presStyleCnt="10">
        <dgm:presLayoutVars>
          <dgm:bulletEnabled val="1"/>
        </dgm:presLayoutVars>
      </dgm:prSet>
      <dgm:spPr/>
    </dgm:pt>
    <dgm:pt modelId="{8222E99C-0CD5-411C-A0CD-67E33D7E31FE}" type="pres">
      <dgm:prSet presAssocID="{EDB9E619-59DC-4E3E-8B98-9473EB41DB45}" presName="rect2" presStyleLbl="fgImgPlace1" presStyleIdx="4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6000" b="-156000"/>
          </a:stretch>
        </a:blipFill>
      </dgm:spPr>
    </dgm:pt>
    <dgm:pt modelId="{DE01A87C-3183-4FE2-82EC-B7F182724380}" type="pres">
      <dgm:prSet presAssocID="{4E243C76-2CB5-4269-A14D-2A4A65DE6CD9}" presName="sibTrans" presStyleCnt="0"/>
      <dgm:spPr/>
    </dgm:pt>
    <dgm:pt modelId="{F05808DA-03D0-489D-B85E-E86FD609FBEC}" type="pres">
      <dgm:prSet presAssocID="{5A4F73B8-A258-410D-8B9E-2613D1254FD3}" presName="composite" presStyleCnt="0"/>
      <dgm:spPr/>
    </dgm:pt>
    <dgm:pt modelId="{D3A228D5-8DBE-4ED4-A25D-CE38062F5B76}" type="pres">
      <dgm:prSet presAssocID="{5A4F73B8-A258-410D-8B9E-2613D1254FD3}" presName="rect1" presStyleLbl="trAlignAcc1" presStyleIdx="5" presStyleCnt="10">
        <dgm:presLayoutVars>
          <dgm:bulletEnabled val="1"/>
        </dgm:presLayoutVars>
      </dgm:prSet>
      <dgm:spPr/>
    </dgm:pt>
    <dgm:pt modelId="{2FDE2FDF-B34A-4247-9E66-C6F3FB686B4A}" type="pres">
      <dgm:prSet presAssocID="{5A4F73B8-A258-410D-8B9E-2613D1254FD3}" presName="rect2" presStyleLbl="fgImgPlace1" presStyleIdx="5" presStyleCnt="1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6000" b="-156000"/>
          </a:stretch>
        </a:blipFill>
      </dgm:spPr>
    </dgm:pt>
    <dgm:pt modelId="{91B551DD-E3A3-4E9E-89B9-8A06EB65965F}" type="pres">
      <dgm:prSet presAssocID="{6218D6EE-10F2-458B-AB32-17D263F6B232}" presName="sibTrans" presStyleCnt="0"/>
      <dgm:spPr/>
    </dgm:pt>
    <dgm:pt modelId="{34FDF1D3-6634-4AFE-98C5-484089A1322D}" type="pres">
      <dgm:prSet presAssocID="{0B59AB61-E09C-420E-9CD5-FED2E0180A67}" presName="composite" presStyleCnt="0"/>
      <dgm:spPr/>
    </dgm:pt>
    <dgm:pt modelId="{09CBBA5E-E4B6-49D1-A2BA-41AF0F3D87D8}" type="pres">
      <dgm:prSet presAssocID="{0B59AB61-E09C-420E-9CD5-FED2E0180A67}" presName="rect1" presStyleLbl="trAlignAcc1" presStyleIdx="6" presStyleCnt="10">
        <dgm:presLayoutVars>
          <dgm:bulletEnabled val="1"/>
        </dgm:presLayoutVars>
      </dgm:prSet>
      <dgm:spPr/>
    </dgm:pt>
    <dgm:pt modelId="{51BE85CF-5E65-497B-8B6F-FB089F841F79}" type="pres">
      <dgm:prSet presAssocID="{0B59AB61-E09C-420E-9CD5-FED2E0180A67}" presName="rect2" presStyleLbl="fgImgPlace1" presStyleIdx="6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6000" b="-156000"/>
          </a:stretch>
        </a:blipFill>
      </dgm:spPr>
    </dgm:pt>
    <dgm:pt modelId="{DDAEEBED-E5E2-4BC5-B117-C8D0EF5E45BD}" type="pres">
      <dgm:prSet presAssocID="{15CF3430-E7C2-454A-8D48-DA41B03D70CC}" presName="sibTrans" presStyleCnt="0"/>
      <dgm:spPr/>
    </dgm:pt>
    <dgm:pt modelId="{7369B4E9-3042-4589-AAE4-BF4477819C1D}" type="pres">
      <dgm:prSet presAssocID="{9F1E7A67-6379-45B0-A4DE-DCE43714E78A}" presName="composite" presStyleCnt="0"/>
      <dgm:spPr/>
    </dgm:pt>
    <dgm:pt modelId="{871D425E-7442-4BE1-83B4-B0C91FBC0C72}" type="pres">
      <dgm:prSet presAssocID="{9F1E7A67-6379-45B0-A4DE-DCE43714E78A}" presName="rect1" presStyleLbl="trAlignAcc1" presStyleIdx="7" presStyleCnt="10">
        <dgm:presLayoutVars>
          <dgm:bulletEnabled val="1"/>
        </dgm:presLayoutVars>
      </dgm:prSet>
      <dgm:spPr/>
    </dgm:pt>
    <dgm:pt modelId="{82F961E9-6C36-47BA-818F-5DFDA6A0E143}" type="pres">
      <dgm:prSet presAssocID="{9F1E7A67-6379-45B0-A4DE-DCE43714E78A}" presName="rect2" presStyleLbl="fgImgPlace1" presStyleIdx="7" presStyleCnt="10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1715117B-C8ED-4203-8E2A-8DE107FE0434}" type="pres">
      <dgm:prSet presAssocID="{A90437DE-AD7C-435F-859D-9AB24531B144}" presName="sibTrans" presStyleCnt="0"/>
      <dgm:spPr/>
    </dgm:pt>
    <dgm:pt modelId="{4394FF4A-2DF7-4C5E-8DF7-577383CC9E65}" type="pres">
      <dgm:prSet presAssocID="{1D1DF76F-0A7B-49B5-A32A-F0067EFF1E31}" presName="composite" presStyleCnt="0"/>
      <dgm:spPr/>
    </dgm:pt>
    <dgm:pt modelId="{7A66D244-4429-4535-9B17-6CED3254DA3C}" type="pres">
      <dgm:prSet presAssocID="{1D1DF76F-0A7B-49B5-A32A-F0067EFF1E31}" presName="rect1" presStyleLbl="trAlignAcc1" presStyleIdx="8" presStyleCnt="10">
        <dgm:presLayoutVars>
          <dgm:bulletEnabled val="1"/>
        </dgm:presLayoutVars>
      </dgm:prSet>
      <dgm:spPr/>
    </dgm:pt>
    <dgm:pt modelId="{D0407274-E384-446A-82FF-D0D43D08AA34}" type="pres">
      <dgm:prSet presAssocID="{1D1DF76F-0A7B-49B5-A32A-F0067EFF1E31}" presName="rect2" presStyleLbl="fgImgPlace1" presStyleIdx="8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7000" b="-197000"/>
          </a:stretch>
        </a:blipFill>
      </dgm:spPr>
    </dgm:pt>
    <dgm:pt modelId="{A337CE22-DFFA-45B8-8788-4D980754663A}" type="pres">
      <dgm:prSet presAssocID="{2CEEC4CD-420F-47D4-8480-B31DF31118BD}" presName="sibTrans" presStyleCnt="0"/>
      <dgm:spPr/>
    </dgm:pt>
    <dgm:pt modelId="{C8B8E060-48BF-4CE0-803C-F3DE9FF15B7A}" type="pres">
      <dgm:prSet presAssocID="{BFC65765-4FE0-483E-AF45-3534A2EC3E56}" presName="composite" presStyleCnt="0"/>
      <dgm:spPr/>
    </dgm:pt>
    <dgm:pt modelId="{70B84CF4-E7CA-4854-B007-3CAB12E617B2}" type="pres">
      <dgm:prSet presAssocID="{BFC65765-4FE0-483E-AF45-3534A2EC3E56}" presName="rect1" presStyleLbl="trAlignAcc1" presStyleIdx="9" presStyleCnt="10">
        <dgm:presLayoutVars>
          <dgm:bulletEnabled val="1"/>
        </dgm:presLayoutVars>
      </dgm:prSet>
      <dgm:spPr/>
    </dgm:pt>
    <dgm:pt modelId="{CCF12FB8-BB8F-4A47-A3D6-F0AFFD3B6F5D}" type="pres">
      <dgm:prSet presAssocID="{BFC65765-4FE0-483E-AF45-3534A2EC3E56}" presName="rect2" presStyleLbl="fgImgPlace1" presStyleIdx="9" presStyleCnt="10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0" b="-280000"/>
          </a:stretch>
        </a:blipFill>
      </dgm:spPr>
    </dgm:pt>
  </dgm:ptLst>
  <dgm:cxnLst>
    <dgm:cxn modelId="{5AA44603-9E20-4B02-852B-F06AA9D279E7}" type="presOf" srcId="{4F49742F-7971-41E6-A1DE-EB4251828B4F}" destId="{7D840D13-3616-42CC-B8B6-498353D75686}" srcOrd="0" destOrd="0" presId="urn:microsoft.com/office/officeart/2008/layout/PictureStrips"/>
    <dgm:cxn modelId="{8B8E0215-57F2-42F0-8C8B-9F014C008F10}" srcId="{38E02272-DDD5-4842-A682-83BDCE048D77}" destId="{5A4F73B8-A258-410D-8B9E-2613D1254FD3}" srcOrd="5" destOrd="0" parTransId="{C5A3084D-F34F-4F91-9492-9853E20FB2FD}" sibTransId="{6218D6EE-10F2-458B-AB32-17D263F6B232}"/>
    <dgm:cxn modelId="{0EA30516-FC8B-45D0-99C4-062D91D251D1}" srcId="{38E02272-DDD5-4842-A682-83BDCE048D77}" destId="{1D1DF76F-0A7B-49B5-A32A-F0067EFF1E31}" srcOrd="8" destOrd="0" parTransId="{0E7CC08D-0D16-471E-AC87-8EDE8284D139}" sibTransId="{2CEEC4CD-420F-47D4-8480-B31DF31118BD}"/>
    <dgm:cxn modelId="{DF755717-1A5D-447C-BEF0-1C71F6EEBFF3}" srcId="{38E02272-DDD5-4842-A682-83BDCE048D77}" destId="{4F49742F-7971-41E6-A1DE-EB4251828B4F}" srcOrd="3" destOrd="0" parTransId="{8F4ED5E9-5288-42E1-90DE-E008A03F6962}" sibTransId="{957F27E4-D2F2-4C1E-AC65-8FDD12CE7BEC}"/>
    <dgm:cxn modelId="{D4DE5024-5CAD-4A98-A3F6-DF90C15258A6}" srcId="{38E02272-DDD5-4842-A682-83BDCE048D77}" destId="{29323D20-29FB-4BDB-B7FA-A1D104CE6787}" srcOrd="0" destOrd="0" parTransId="{5F1D7F4C-BC8F-4770-B3E3-A92EE0C75997}" sibTransId="{07C347A9-1902-4E8D-BF46-816C3C21CE6B}"/>
    <dgm:cxn modelId="{CBC56737-1694-4E61-8424-DF2356843738}" srcId="{38E02272-DDD5-4842-A682-83BDCE048D77}" destId="{0B59AB61-E09C-420E-9CD5-FED2E0180A67}" srcOrd="6" destOrd="0" parTransId="{1004BEC0-ECA7-4E4C-9B49-2726500C6449}" sibTransId="{15CF3430-E7C2-454A-8D48-DA41B03D70CC}"/>
    <dgm:cxn modelId="{B9FAC847-C550-4357-AB35-7699CBB7D08A}" srcId="{38E02272-DDD5-4842-A682-83BDCE048D77}" destId="{32328E16-C26B-468D-A47A-16E4EA46E3F2}" srcOrd="1" destOrd="0" parTransId="{C86431C6-44FD-469B-A72A-FB7C6C576F22}" sibTransId="{4B5F1FEB-B6AA-4B51-972E-27C16F1176BE}"/>
    <dgm:cxn modelId="{103C6269-835D-4D7D-A023-F56AA4CD4520}" type="presOf" srcId="{BFC65765-4FE0-483E-AF45-3534A2EC3E56}" destId="{70B84CF4-E7CA-4854-B007-3CAB12E617B2}" srcOrd="0" destOrd="0" presId="urn:microsoft.com/office/officeart/2008/layout/PictureStrips"/>
    <dgm:cxn modelId="{E61A7E6E-FDC6-43A5-9A0D-82C199E7A719}" type="presOf" srcId="{1D1DF76F-0A7B-49B5-A32A-F0067EFF1E31}" destId="{7A66D244-4429-4535-9B17-6CED3254DA3C}" srcOrd="0" destOrd="0" presId="urn:microsoft.com/office/officeart/2008/layout/PictureStrips"/>
    <dgm:cxn modelId="{961ADC70-FFCE-4C7C-BDDF-AEAED759EA5A}" type="presOf" srcId="{5A4F73B8-A258-410D-8B9E-2613D1254FD3}" destId="{D3A228D5-8DBE-4ED4-A25D-CE38062F5B76}" srcOrd="0" destOrd="0" presId="urn:microsoft.com/office/officeart/2008/layout/PictureStrips"/>
    <dgm:cxn modelId="{0110325A-0696-4BC4-802C-186AB4C566B8}" srcId="{38E02272-DDD5-4842-A682-83BDCE048D77}" destId="{EDB9E619-59DC-4E3E-8B98-9473EB41DB45}" srcOrd="4" destOrd="0" parTransId="{94ED95C4-39C2-4E3B-9678-42E8B75CF7AB}" sibTransId="{4E243C76-2CB5-4269-A14D-2A4A65DE6CD9}"/>
    <dgm:cxn modelId="{5C8D2C84-36DD-4F20-8A93-3B916DAADC2F}" type="presOf" srcId="{EDB9E619-59DC-4E3E-8B98-9473EB41DB45}" destId="{2021FA4F-A5E0-40F7-851D-6BD8673650E0}" srcOrd="0" destOrd="0" presId="urn:microsoft.com/office/officeart/2008/layout/PictureStrips"/>
    <dgm:cxn modelId="{18838F89-AF46-4376-959D-809C686574F1}" type="presOf" srcId="{29323D20-29FB-4BDB-B7FA-A1D104CE6787}" destId="{55C5D7DB-3047-4E63-A388-FDBAD1C126D0}" srcOrd="0" destOrd="0" presId="urn:microsoft.com/office/officeart/2008/layout/PictureStrips"/>
    <dgm:cxn modelId="{CD155F94-85C2-44CC-9CA9-0592228BA2F8}" srcId="{38E02272-DDD5-4842-A682-83BDCE048D77}" destId="{5EAA45BD-E121-4AF8-8C6D-638FF251E41D}" srcOrd="2" destOrd="0" parTransId="{753207DD-54B2-4630-ABED-52DA63C03353}" sibTransId="{C241B637-43A2-4EBB-B763-4775BA044F50}"/>
    <dgm:cxn modelId="{05F1FF9E-F339-42F2-85B2-9484DCD7BB0D}" srcId="{38E02272-DDD5-4842-A682-83BDCE048D77}" destId="{BFC65765-4FE0-483E-AF45-3534A2EC3E56}" srcOrd="9" destOrd="0" parTransId="{FE7DB1B5-A065-47C8-9C52-2AD80533A0E5}" sibTransId="{7785A725-768E-4DF8-B30B-86058AF94D4E}"/>
    <dgm:cxn modelId="{4CB941B6-5716-45EE-A00C-BFB6FA039EE4}" type="presOf" srcId="{38E02272-DDD5-4842-A682-83BDCE048D77}" destId="{13CDBF25-5E7E-4184-BBC2-4CDA15513BDB}" srcOrd="0" destOrd="0" presId="urn:microsoft.com/office/officeart/2008/layout/PictureStrips"/>
    <dgm:cxn modelId="{9A853CC0-0870-4840-B8D5-9DD6B04E81C6}" srcId="{38E02272-DDD5-4842-A682-83BDCE048D77}" destId="{9F1E7A67-6379-45B0-A4DE-DCE43714E78A}" srcOrd="7" destOrd="0" parTransId="{A1E65C79-663B-4EE6-B9BA-308A3B4C7017}" sibTransId="{A90437DE-AD7C-435F-859D-9AB24531B144}"/>
    <dgm:cxn modelId="{BDCC0DCE-EF31-4CF0-9D47-AECECBCB651E}" type="presOf" srcId="{9F1E7A67-6379-45B0-A4DE-DCE43714E78A}" destId="{871D425E-7442-4BE1-83B4-B0C91FBC0C72}" srcOrd="0" destOrd="0" presId="urn:microsoft.com/office/officeart/2008/layout/PictureStrips"/>
    <dgm:cxn modelId="{B0809EDC-6BAF-46F0-BCB2-02CE1F91C71B}" type="presOf" srcId="{5EAA45BD-E121-4AF8-8C6D-638FF251E41D}" destId="{9222EA54-1AE3-4F2D-9051-5151B14BBC81}" srcOrd="0" destOrd="0" presId="urn:microsoft.com/office/officeart/2008/layout/PictureStrips"/>
    <dgm:cxn modelId="{16648FDE-27EA-4D40-97AE-777FA71ED1AC}" type="presOf" srcId="{0B59AB61-E09C-420E-9CD5-FED2E0180A67}" destId="{09CBBA5E-E4B6-49D1-A2BA-41AF0F3D87D8}" srcOrd="0" destOrd="0" presId="urn:microsoft.com/office/officeart/2008/layout/PictureStrips"/>
    <dgm:cxn modelId="{6CE169F0-188C-4B1C-BE88-8B02E7D6F1CB}" type="presOf" srcId="{32328E16-C26B-468D-A47A-16E4EA46E3F2}" destId="{211729FA-5AFB-4AB7-BF84-0E32C4F15091}" srcOrd="0" destOrd="0" presId="urn:microsoft.com/office/officeart/2008/layout/PictureStrips"/>
    <dgm:cxn modelId="{DA21B033-9C3F-4C8D-B3AD-5D80A7737EB6}" type="presParOf" srcId="{13CDBF25-5E7E-4184-BBC2-4CDA15513BDB}" destId="{AF2B2F8E-D3AE-4715-9AA6-389B2AE42D63}" srcOrd="0" destOrd="0" presId="urn:microsoft.com/office/officeart/2008/layout/PictureStrips"/>
    <dgm:cxn modelId="{6AE22D90-AF2D-4A82-AD8F-B5F53385EBAD}" type="presParOf" srcId="{AF2B2F8E-D3AE-4715-9AA6-389B2AE42D63}" destId="{55C5D7DB-3047-4E63-A388-FDBAD1C126D0}" srcOrd="0" destOrd="0" presId="urn:microsoft.com/office/officeart/2008/layout/PictureStrips"/>
    <dgm:cxn modelId="{BB4CB759-3437-42D4-BFCE-730416E824C9}" type="presParOf" srcId="{AF2B2F8E-D3AE-4715-9AA6-389B2AE42D63}" destId="{DC346EFB-445A-4867-95E3-6AA17E9CF557}" srcOrd="1" destOrd="0" presId="urn:microsoft.com/office/officeart/2008/layout/PictureStrips"/>
    <dgm:cxn modelId="{09998936-E1B1-4E1F-8B19-39D4AAA47E05}" type="presParOf" srcId="{13CDBF25-5E7E-4184-BBC2-4CDA15513BDB}" destId="{068A7576-51D1-46F4-AE7A-D10007F77AD1}" srcOrd="1" destOrd="0" presId="urn:microsoft.com/office/officeart/2008/layout/PictureStrips"/>
    <dgm:cxn modelId="{DAA6521B-8411-4BFA-BDDF-5CE079BDF071}" type="presParOf" srcId="{13CDBF25-5E7E-4184-BBC2-4CDA15513BDB}" destId="{6AA7A243-686E-4B74-BE57-DA2FBBFDEABF}" srcOrd="2" destOrd="0" presId="urn:microsoft.com/office/officeart/2008/layout/PictureStrips"/>
    <dgm:cxn modelId="{0D2D97A9-6387-459D-A5D5-68887F4CB192}" type="presParOf" srcId="{6AA7A243-686E-4B74-BE57-DA2FBBFDEABF}" destId="{211729FA-5AFB-4AB7-BF84-0E32C4F15091}" srcOrd="0" destOrd="0" presId="urn:microsoft.com/office/officeart/2008/layout/PictureStrips"/>
    <dgm:cxn modelId="{FF839D1C-9DA4-4939-81D6-CAB579C8FFE0}" type="presParOf" srcId="{6AA7A243-686E-4B74-BE57-DA2FBBFDEABF}" destId="{A9738186-B802-4727-A84B-B9CC5749BDDA}" srcOrd="1" destOrd="0" presId="urn:microsoft.com/office/officeart/2008/layout/PictureStrips"/>
    <dgm:cxn modelId="{5222CBC8-6E7F-4AFE-9ADF-2E6A6AD097CA}" type="presParOf" srcId="{13CDBF25-5E7E-4184-BBC2-4CDA15513BDB}" destId="{279ADB2D-C2DF-4728-AF70-7343AB7A5F5B}" srcOrd="3" destOrd="0" presId="urn:microsoft.com/office/officeart/2008/layout/PictureStrips"/>
    <dgm:cxn modelId="{8206D8D3-E464-473D-893B-0ABCB6075A44}" type="presParOf" srcId="{13CDBF25-5E7E-4184-BBC2-4CDA15513BDB}" destId="{E94A6A13-F3CA-428A-8472-25BF23B74AC3}" srcOrd="4" destOrd="0" presId="urn:microsoft.com/office/officeart/2008/layout/PictureStrips"/>
    <dgm:cxn modelId="{C4142E99-DAAC-445B-B006-C7266D429A78}" type="presParOf" srcId="{E94A6A13-F3CA-428A-8472-25BF23B74AC3}" destId="{9222EA54-1AE3-4F2D-9051-5151B14BBC81}" srcOrd="0" destOrd="0" presId="urn:microsoft.com/office/officeart/2008/layout/PictureStrips"/>
    <dgm:cxn modelId="{EB23B239-0D16-4165-9D6B-F424229A4270}" type="presParOf" srcId="{E94A6A13-F3CA-428A-8472-25BF23B74AC3}" destId="{388DAB44-13E2-4F9D-9F53-B7692DEBB486}" srcOrd="1" destOrd="0" presId="urn:microsoft.com/office/officeart/2008/layout/PictureStrips"/>
    <dgm:cxn modelId="{66489B39-8B85-4272-88E3-25B86CCBF0AA}" type="presParOf" srcId="{13CDBF25-5E7E-4184-BBC2-4CDA15513BDB}" destId="{C7B15473-3527-4703-819F-184DCBD95682}" srcOrd="5" destOrd="0" presId="urn:microsoft.com/office/officeart/2008/layout/PictureStrips"/>
    <dgm:cxn modelId="{02DD9C42-16A7-457A-936F-9C8B31EC84EC}" type="presParOf" srcId="{13CDBF25-5E7E-4184-BBC2-4CDA15513BDB}" destId="{7177F24E-C957-4356-999B-9159C83A2D68}" srcOrd="6" destOrd="0" presId="urn:microsoft.com/office/officeart/2008/layout/PictureStrips"/>
    <dgm:cxn modelId="{BDA4B712-5297-4B45-AD9A-06983BB6042D}" type="presParOf" srcId="{7177F24E-C957-4356-999B-9159C83A2D68}" destId="{7D840D13-3616-42CC-B8B6-498353D75686}" srcOrd="0" destOrd="0" presId="urn:microsoft.com/office/officeart/2008/layout/PictureStrips"/>
    <dgm:cxn modelId="{FBB6A051-7ADE-401F-A6A1-F7EE08E08100}" type="presParOf" srcId="{7177F24E-C957-4356-999B-9159C83A2D68}" destId="{A34C8FCA-BD19-4C69-9C25-487BAFE99992}" srcOrd="1" destOrd="0" presId="urn:microsoft.com/office/officeart/2008/layout/PictureStrips"/>
    <dgm:cxn modelId="{267A1B8D-E161-4A5D-A757-D52AD624354C}" type="presParOf" srcId="{13CDBF25-5E7E-4184-BBC2-4CDA15513BDB}" destId="{9795298A-3226-4311-8FC6-C6AEA2ECCCC1}" srcOrd="7" destOrd="0" presId="urn:microsoft.com/office/officeart/2008/layout/PictureStrips"/>
    <dgm:cxn modelId="{060C2A46-4255-4F9C-B569-73B8441CB189}" type="presParOf" srcId="{13CDBF25-5E7E-4184-BBC2-4CDA15513BDB}" destId="{262428A8-9686-48EB-AEE1-12F5B696BCB4}" srcOrd="8" destOrd="0" presId="urn:microsoft.com/office/officeart/2008/layout/PictureStrips"/>
    <dgm:cxn modelId="{A1FC36B3-102B-4413-B87E-B9CAA31B02DE}" type="presParOf" srcId="{262428A8-9686-48EB-AEE1-12F5B696BCB4}" destId="{2021FA4F-A5E0-40F7-851D-6BD8673650E0}" srcOrd="0" destOrd="0" presId="urn:microsoft.com/office/officeart/2008/layout/PictureStrips"/>
    <dgm:cxn modelId="{2B393FD3-1849-42A4-A107-A57293D2D130}" type="presParOf" srcId="{262428A8-9686-48EB-AEE1-12F5B696BCB4}" destId="{8222E99C-0CD5-411C-A0CD-67E33D7E31FE}" srcOrd="1" destOrd="0" presId="urn:microsoft.com/office/officeart/2008/layout/PictureStrips"/>
    <dgm:cxn modelId="{74B90CB2-C0B5-4B5E-B91D-E5565C0BA733}" type="presParOf" srcId="{13CDBF25-5E7E-4184-BBC2-4CDA15513BDB}" destId="{DE01A87C-3183-4FE2-82EC-B7F182724380}" srcOrd="9" destOrd="0" presId="urn:microsoft.com/office/officeart/2008/layout/PictureStrips"/>
    <dgm:cxn modelId="{DC504D9F-85CE-488C-AF49-B13EA6B5F624}" type="presParOf" srcId="{13CDBF25-5E7E-4184-BBC2-4CDA15513BDB}" destId="{F05808DA-03D0-489D-B85E-E86FD609FBEC}" srcOrd="10" destOrd="0" presId="urn:microsoft.com/office/officeart/2008/layout/PictureStrips"/>
    <dgm:cxn modelId="{D3C88E0F-2C4F-4956-9503-D1200DA9F90F}" type="presParOf" srcId="{F05808DA-03D0-489D-B85E-E86FD609FBEC}" destId="{D3A228D5-8DBE-4ED4-A25D-CE38062F5B76}" srcOrd="0" destOrd="0" presId="urn:microsoft.com/office/officeart/2008/layout/PictureStrips"/>
    <dgm:cxn modelId="{3BBEABBC-22A6-4497-8218-7A1621EA2A0E}" type="presParOf" srcId="{F05808DA-03D0-489D-B85E-E86FD609FBEC}" destId="{2FDE2FDF-B34A-4247-9E66-C6F3FB686B4A}" srcOrd="1" destOrd="0" presId="urn:microsoft.com/office/officeart/2008/layout/PictureStrips"/>
    <dgm:cxn modelId="{844A3BA6-B4D9-40D7-8CB5-6848DF8C42EB}" type="presParOf" srcId="{13CDBF25-5E7E-4184-BBC2-4CDA15513BDB}" destId="{91B551DD-E3A3-4E9E-89B9-8A06EB65965F}" srcOrd="11" destOrd="0" presId="urn:microsoft.com/office/officeart/2008/layout/PictureStrips"/>
    <dgm:cxn modelId="{5EB0DC2D-BB61-4924-8B7F-3616B5877F8E}" type="presParOf" srcId="{13CDBF25-5E7E-4184-BBC2-4CDA15513BDB}" destId="{34FDF1D3-6634-4AFE-98C5-484089A1322D}" srcOrd="12" destOrd="0" presId="urn:microsoft.com/office/officeart/2008/layout/PictureStrips"/>
    <dgm:cxn modelId="{C8D40645-BE93-47B4-A03E-05DA6ECE6347}" type="presParOf" srcId="{34FDF1D3-6634-4AFE-98C5-484089A1322D}" destId="{09CBBA5E-E4B6-49D1-A2BA-41AF0F3D87D8}" srcOrd="0" destOrd="0" presId="urn:microsoft.com/office/officeart/2008/layout/PictureStrips"/>
    <dgm:cxn modelId="{9CD96493-13B3-4B6D-BB49-F538A92FB077}" type="presParOf" srcId="{34FDF1D3-6634-4AFE-98C5-484089A1322D}" destId="{51BE85CF-5E65-497B-8B6F-FB089F841F79}" srcOrd="1" destOrd="0" presId="urn:microsoft.com/office/officeart/2008/layout/PictureStrips"/>
    <dgm:cxn modelId="{DEF9E481-E4D6-400A-A38A-E0E868DDBC93}" type="presParOf" srcId="{13CDBF25-5E7E-4184-BBC2-4CDA15513BDB}" destId="{DDAEEBED-E5E2-4BC5-B117-C8D0EF5E45BD}" srcOrd="13" destOrd="0" presId="urn:microsoft.com/office/officeart/2008/layout/PictureStrips"/>
    <dgm:cxn modelId="{67F5B7FF-9B11-43C4-859D-5663565D52D5}" type="presParOf" srcId="{13CDBF25-5E7E-4184-BBC2-4CDA15513BDB}" destId="{7369B4E9-3042-4589-AAE4-BF4477819C1D}" srcOrd="14" destOrd="0" presId="urn:microsoft.com/office/officeart/2008/layout/PictureStrips"/>
    <dgm:cxn modelId="{D6F579D7-7765-4E44-8776-B6254068876E}" type="presParOf" srcId="{7369B4E9-3042-4589-AAE4-BF4477819C1D}" destId="{871D425E-7442-4BE1-83B4-B0C91FBC0C72}" srcOrd="0" destOrd="0" presId="urn:microsoft.com/office/officeart/2008/layout/PictureStrips"/>
    <dgm:cxn modelId="{95A970A9-4774-4821-BAE0-B89F9AB62A61}" type="presParOf" srcId="{7369B4E9-3042-4589-AAE4-BF4477819C1D}" destId="{82F961E9-6C36-47BA-818F-5DFDA6A0E143}" srcOrd="1" destOrd="0" presId="urn:microsoft.com/office/officeart/2008/layout/PictureStrips"/>
    <dgm:cxn modelId="{FECB47BC-0A96-420E-9A2D-50BF76B7F0C1}" type="presParOf" srcId="{13CDBF25-5E7E-4184-BBC2-4CDA15513BDB}" destId="{1715117B-C8ED-4203-8E2A-8DE107FE0434}" srcOrd="15" destOrd="0" presId="urn:microsoft.com/office/officeart/2008/layout/PictureStrips"/>
    <dgm:cxn modelId="{1A52D1EA-29DB-44D0-A9D0-08F5205E51C3}" type="presParOf" srcId="{13CDBF25-5E7E-4184-BBC2-4CDA15513BDB}" destId="{4394FF4A-2DF7-4C5E-8DF7-577383CC9E65}" srcOrd="16" destOrd="0" presId="urn:microsoft.com/office/officeart/2008/layout/PictureStrips"/>
    <dgm:cxn modelId="{A048AB1D-5699-4A29-A86C-0907339EB91A}" type="presParOf" srcId="{4394FF4A-2DF7-4C5E-8DF7-577383CC9E65}" destId="{7A66D244-4429-4535-9B17-6CED3254DA3C}" srcOrd="0" destOrd="0" presId="urn:microsoft.com/office/officeart/2008/layout/PictureStrips"/>
    <dgm:cxn modelId="{729F022F-2A80-4B7D-98D6-5FC681E11FA4}" type="presParOf" srcId="{4394FF4A-2DF7-4C5E-8DF7-577383CC9E65}" destId="{D0407274-E384-446A-82FF-D0D43D08AA34}" srcOrd="1" destOrd="0" presId="urn:microsoft.com/office/officeart/2008/layout/PictureStrips"/>
    <dgm:cxn modelId="{19C44880-3AAC-472A-B26C-EA8142F8400B}" type="presParOf" srcId="{13CDBF25-5E7E-4184-BBC2-4CDA15513BDB}" destId="{A337CE22-DFFA-45B8-8788-4D980754663A}" srcOrd="17" destOrd="0" presId="urn:microsoft.com/office/officeart/2008/layout/PictureStrips"/>
    <dgm:cxn modelId="{9AB14ADC-1AAE-4246-AA62-4861D3283FA7}" type="presParOf" srcId="{13CDBF25-5E7E-4184-BBC2-4CDA15513BDB}" destId="{C8B8E060-48BF-4CE0-803C-F3DE9FF15B7A}" srcOrd="18" destOrd="0" presId="urn:microsoft.com/office/officeart/2008/layout/PictureStrips"/>
    <dgm:cxn modelId="{190CC3B8-3310-48E1-A50B-BA1862DCF1D1}" type="presParOf" srcId="{C8B8E060-48BF-4CE0-803C-F3DE9FF15B7A}" destId="{70B84CF4-E7CA-4854-B007-3CAB12E617B2}" srcOrd="0" destOrd="0" presId="urn:microsoft.com/office/officeart/2008/layout/PictureStrips"/>
    <dgm:cxn modelId="{E1647BBF-9B77-4ED8-869A-BB397836BC2A}" type="presParOf" srcId="{C8B8E060-48BF-4CE0-803C-F3DE9FF15B7A}" destId="{CCF12FB8-BB8F-4A47-A3D6-F0AFFD3B6F5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92E1A5-D04A-4428-8243-06DE31048AFB}" type="doc">
      <dgm:prSet loTypeId="urn:microsoft.com/office/officeart/2005/8/layout/venn3" loCatId="relationship" qsTypeId="urn:microsoft.com/office/officeart/2005/8/quickstyle/3d2" qsCatId="3D" csTypeId="urn:microsoft.com/office/officeart/2005/8/colors/accent2_2" csCatId="accent2"/>
      <dgm:spPr/>
      <dgm:t>
        <a:bodyPr/>
        <a:lstStyle/>
        <a:p>
          <a:endParaRPr lang="en-ZA"/>
        </a:p>
      </dgm:t>
    </dgm:pt>
    <dgm:pt modelId="{116F553C-8DFA-4D69-8C40-C1272B994A5E}">
      <dgm:prSet/>
      <dgm:spPr/>
      <dgm:t>
        <a:bodyPr/>
        <a:lstStyle/>
        <a:p>
          <a:r>
            <a:rPr lang="en-ZA"/>
            <a:t>Dress for the occasion</a:t>
          </a:r>
        </a:p>
      </dgm:t>
    </dgm:pt>
    <dgm:pt modelId="{2DEA6057-F982-482B-889D-338A9300734C}" type="parTrans" cxnId="{5E086F65-6976-4176-A0FC-76126E001398}">
      <dgm:prSet/>
      <dgm:spPr/>
      <dgm:t>
        <a:bodyPr/>
        <a:lstStyle/>
        <a:p>
          <a:endParaRPr lang="en-ZA"/>
        </a:p>
      </dgm:t>
    </dgm:pt>
    <dgm:pt modelId="{8ABB5256-18A7-45F0-886E-0B6E6D2AAD61}" type="sibTrans" cxnId="{5E086F65-6976-4176-A0FC-76126E001398}">
      <dgm:prSet/>
      <dgm:spPr/>
      <dgm:t>
        <a:bodyPr/>
        <a:lstStyle/>
        <a:p>
          <a:endParaRPr lang="en-ZA"/>
        </a:p>
      </dgm:t>
    </dgm:pt>
    <dgm:pt modelId="{0A072531-DCD3-4EE0-B38E-01E9099354F2}">
      <dgm:prSet/>
      <dgm:spPr/>
      <dgm:t>
        <a:bodyPr/>
        <a:lstStyle/>
        <a:p>
          <a:r>
            <a:rPr lang="en-ZA"/>
            <a:t>Vision Protection</a:t>
          </a:r>
        </a:p>
      </dgm:t>
    </dgm:pt>
    <dgm:pt modelId="{8FD441A8-0DA8-4E70-8987-7C9E7498241A}" type="parTrans" cxnId="{F0EDCDDB-637E-4E75-AF10-F1486BFD80A1}">
      <dgm:prSet/>
      <dgm:spPr/>
      <dgm:t>
        <a:bodyPr/>
        <a:lstStyle/>
        <a:p>
          <a:endParaRPr lang="en-ZA"/>
        </a:p>
      </dgm:t>
    </dgm:pt>
    <dgm:pt modelId="{8251328C-B196-4901-BC5B-BA57B50C963C}" type="sibTrans" cxnId="{F0EDCDDB-637E-4E75-AF10-F1486BFD80A1}">
      <dgm:prSet/>
      <dgm:spPr/>
      <dgm:t>
        <a:bodyPr/>
        <a:lstStyle/>
        <a:p>
          <a:endParaRPr lang="en-ZA"/>
        </a:p>
      </dgm:t>
    </dgm:pt>
    <dgm:pt modelId="{EA831E9F-1231-44EC-A1FB-95EC7285B5B8}">
      <dgm:prSet/>
      <dgm:spPr/>
      <dgm:t>
        <a:bodyPr/>
        <a:lstStyle/>
        <a:p>
          <a:r>
            <a:rPr lang="en-ZA" dirty="0"/>
            <a:t>Keep Your Workshop Clean</a:t>
          </a:r>
        </a:p>
      </dgm:t>
    </dgm:pt>
    <dgm:pt modelId="{08352EFE-FF62-4CBF-8C32-0B68B8069ECC}" type="parTrans" cxnId="{385FAF2D-3639-4C6C-B340-93256F36EA23}">
      <dgm:prSet/>
      <dgm:spPr/>
      <dgm:t>
        <a:bodyPr/>
        <a:lstStyle/>
        <a:p>
          <a:endParaRPr lang="en-ZA"/>
        </a:p>
      </dgm:t>
    </dgm:pt>
    <dgm:pt modelId="{F96DBD2B-97BA-4FC1-9411-F27FEED4CB9E}" type="sibTrans" cxnId="{385FAF2D-3639-4C6C-B340-93256F36EA23}">
      <dgm:prSet/>
      <dgm:spPr/>
      <dgm:t>
        <a:bodyPr/>
        <a:lstStyle/>
        <a:p>
          <a:endParaRPr lang="en-ZA"/>
        </a:p>
      </dgm:t>
    </dgm:pt>
    <dgm:pt modelId="{022A3D17-9A5B-49B8-A173-F667EFD2EBB6}">
      <dgm:prSet/>
      <dgm:spPr/>
      <dgm:t>
        <a:bodyPr/>
        <a:lstStyle/>
        <a:p>
          <a:r>
            <a:rPr lang="en-US" dirty="0"/>
            <a:t>No Drugs, Alcohol Or Other Impairments Please!</a:t>
          </a:r>
          <a:endParaRPr lang="en-ZA" dirty="0"/>
        </a:p>
      </dgm:t>
    </dgm:pt>
    <dgm:pt modelId="{7D20E702-FF42-4F7F-BEDF-01AB8D6F2BB3}" type="parTrans" cxnId="{336CDDFF-8812-4862-9968-9EF02BB67452}">
      <dgm:prSet/>
      <dgm:spPr/>
      <dgm:t>
        <a:bodyPr/>
        <a:lstStyle/>
        <a:p>
          <a:endParaRPr lang="en-ZA"/>
        </a:p>
      </dgm:t>
    </dgm:pt>
    <dgm:pt modelId="{27DBE2CF-772B-4A16-B0FB-F54DBF78E7C5}" type="sibTrans" cxnId="{336CDDFF-8812-4862-9968-9EF02BB67452}">
      <dgm:prSet/>
      <dgm:spPr/>
      <dgm:t>
        <a:bodyPr/>
        <a:lstStyle/>
        <a:p>
          <a:endParaRPr lang="en-ZA"/>
        </a:p>
      </dgm:t>
    </dgm:pt>
    <dgm:pt modelId="{BB2798B3-CB84-43D7-845D-A90C28372C6C}">
      <dgm:prSet/>
      <dgm:spPr/>
      <dgm:t>
        <a:bodyPr/>
        <a:lstStyle/>
        <a:p>
          <a:r>
            <a:rPr lang="en-ZA"/>
            <a:t>Read the operating manual </a:t>
          </a:r>
        </a:p>
      </dgm:t>
    </dgm:pt>
    <dgm:pt modelId="{1B6E8D70-1875-4000-A4A8-EA6985A9EB91}" type="parTrans" cxnId="{811E38FD-42A5-432A-88CB-D07EE0E9F3B8}">
      <dgm:prSet/>
      <dgm:spPr/>
      <dgm:t>
        <a:bodyPr/>
        <a:lstStyle/>
        <a:p>
          <a:endParaRPr lang="en-ZA"/>
        </a:p>
      </dgm:t>
    </dgm:pt>
    <dgm:pt modelId="{BD8AC227-A408-4E32-9B7E-B36AC329DAEB}" type="sibTrans" cxnId="{811E38FD-42A5-432A-88CB-D07EE0E9F3B8}">
      <dgm:prSet/>
      <dgm:spPr/>
      <dgm:t>
        <a:bodyPr/>
        <a:lstStyle/>
        <a:p>
          <a:endParaRPr lang="en-ZA"/>
        </a:p>
      </dgm:t>
    </dgm:pt>
    <dgm:pt modelId="{10148CE4-46F6-4CC3-B80A-7A4F44CF9CDD}">
      <dgm:prSet/>
      <dgm:spPr/>
      <dgm:t>
        <a:bodyPr/>
        <a:lstStyle/>
        <a:p>
          <a:r>
            <a:rPr lang="en-US"/>
            <a:t>Keep tools and equipment sharp</a:t>
          </a:r>
          <a:endParaRPr lang="en-ZA"/>
        </a:p>
      </dgm:t>
    </dgm:pt>
    <dgm:pt modelId="{0E898198-D1AA-4C9C-A388-310BF6417315}" type="parTrans" cxnId="{6A5FD282-560C-4681-B945-E42E3053446C}">
      <dgm:prSet/>
      <dgm:spPr/>
      <dgm:t>
        <a:bodyPr/>
        <a:lstStyle/>
        <a:p>
          <a:endParaRPr lang="en-ZA"/>
        </a:p>
      </dgm:t>
    </dgm:pt>
    <dgm:pt modelId="{0A503FAA-9588-45D8-A38F-0C90EADEAFF4}" type="sibTrans" cxnId="{6A5FD282-560C-4681-B945-E42E3053446C}">
      <dgm:prSet/>
      <dgm:spPr/>
      <dgm:t>
        <a:bodyPr/>
        <a:lstStyle/>
        <a:p>
          <a:endParaRPr lang="en-ZA"/>
        </a:p>
      </dgm:t>
    </dgm:pt>
    <dgm:pt modelId="{DA7CFD22-9ADC-41BC-A95D-FC460E7A9017}">
      <dgm:prSet/>
      <dgm:spPr/>
      <dgm:t>
        <a:bodyPr/>
        <a:lstStyle/>
        <a:p>
          <a:r>
            <a:rPr lang="en-ZA"/>
            <a:t>Avoid unnecessary distractions</a:t>
          </a:r>
        </a:p>
      </dgm:t>
    </dgm:pt>
    <dgm:pt modelId="{28E03109-5617-40A1-819F-927601EB7A26}" type="parTrans" cxnId="{DD787498-5CE2-4ABA-84D8-4FCE51A40936}">
      <dgm:prSet/>
      <dgm:spPr/>
      <dgm:t>
        <a:bodyPr/>
        <a:lstStyle/>
        <a:p>
          <a:endParaRPr lang="en-ZA"/>
        </a:p>
      </dgm:t>
    </dgm:pt>
    <dgm:pt modelId="{6E05FC57-6418-4260-8F74-7B2CB7333F88}" type="sibTrans" cxnId="{DD787498-5CE2-4ABA-84D8-4FCE51A40936}">
      <dgm:prSet/>
      <dgm:spPr/>
      <dgm:t>
        <a:bodyPr/>
        <a:lstStyle/>
        <a:p>
          <a:endParaRPr lang="en-ZA"/>
        </a:p>
      </dgm:t>
    </dgm:pt>
    <dgm:pt modelId="{7102603F-AAED-4405-BC22-285967D77A8E}" type="pres">
      <dgm:prSet presAssocID="{A992E1A5-D04A-4428-8243-06DE31048AFB}" presName="Name0" presStyleCnt="0">
        <dgm:presLayoutVars>
          <dgm:dir/>
          <dgm:resizeHandles val="exact"/>
        </dgm:presLayoutVars>
      </dgm:prSet>
      <dgm:spPr/>
    </dgm:pt>
    <dgm:pt modelId="{DFD48798-389F-4A7D-A49C-32FE4C6EB503}" type="pres">
      <dgm:prSet presAssocID="{116F553C-8DFA-4D69-8C40-C1272B994A5E}" presName="Name5" presStyleLbl="vennNode1" presStyleIdx="0" presStyleCnt="7">
        <dgm:presLayoutVars>
          <dgm:bulletEnabled val="1"/>
        </dgm:presLayoutVars>
      </dgm:prSet>
      <dgm:spPr/>
    </dgm:pt>
    <dgm:pt modelId="{10757B17-0E41-4AF1-ABC4-A89D04F6AB8C}" type="pres">
      <dgm:prSet presAssocID="{8ABB5256-18A7-45F0-886E-0B6E6D2AAD61}" presName="space" presStyleCnt="0"/>
      <dgm:spPr/>
    </dgm:pt>
    <dgm:pt modelId="{AC23E6FF-2009-4228-897B-79C7057E0180}" type="pres">
      <dgm:prSet presAssocID="{0A072531-DCD3-4EE0-B38E-01E9099354F2}" presName="Name5" presStyleLbl="vennNode1" presStyleIdx="1" presStyleCnt="7">
        <dgm:presLayoutVars>
          <dgm:bulletEnabled val="1"/>
        </dgm:presLayoutVars>
      </dgm:prSet>
      <dgm:spPr/>
    </dgm:pt>
    <dgm:pt modelId="{BC45742D-80C8-406A-8C03-F8EF1F1F1F03}" type="pres">
      <dgm:prSet presAssocID="{8251328C-B196-4901-BC5B-BA57B50C963C}" presName="space" presStyleCnt="0"/>
      <dgm:spPr/>
    </dgm:pt>
    <dgm:pt modelId="{98905D81-132B-4470-8439-6EC1B512FDB8}" type="pres">
      <dgm:prSet presAssocID="{EA831E9F-1231-44EC-A1FB-95EC7285B5B8}" presName="Name5" presStyleLbl="vennNode1" presStyleIdx="2" presStyleCnt="7">
        <dgm:presLayoutVars>
          <dgm:bulletEnabled val="1"/>
        </dgm:presLayoutVars>
      </dgm:prSet>
      <dgm:spPr/>
    </dgm:pt>
    <dgm:pt modelId="{AC81AA26-10E8-40AF-AF84-F844BCCD48EE}" type="pres">
      <dgm:prSet presAssocID="{F96DBD2B-97BA-4FC1-9411-F27FEED4CB9E}" presName="space" presStyleCnt="0"/>
      <dgm:spPr/>
    </dgm:pt>
    <dgm:pt modelId="{D49660AF-A780-41C5-9193-6AA275FA6458}" type="pres">
      <dgm:prSet presAssocID="{022A3D17-9A5B-49B8-A173-F667EFD2EBB6}" presName="Name5" presStyleLbl="vennNode1" presStyleIdx="3" presStyleCnt="7">
        <dgm:presLayoutVars>
          <dgm:bulletEnabled val="1"/>
        </dgm:presLayoutVars>
      </dgm:prSet>
      <dgm:spPr/>
    </dgm:pt>
    <dgm:pt modelId="{EB92EAD3-417A-41C7-BF53-2BB02BDB4E8E}" type="pres">
      <dgm:prSet presAssocID="{27DBE2CF-772B-4A16-B0FB-F54DBF78E7C5}" presName="space" presStyleCnt="0"/>
      <dgm:spPr/>
    </dgm:pt>
    <dgm:pt modelId="{8D7AD7E6-537F-410B-B677-F0C65478C451}" type="pres">
      <dgm:prSet presAssocID="{BB2798B3-CB84-43D7-845D-A90C28372C6C}" presName="Name5" presStyleLbl="vennNode1" presStyleIdx="4" presStyleCnt="7">
        <dgm:presLayoutVars>
          <dgm:bulletEnabled val="1"/>
        </dgm:presLayoutVars>
      </dgm:prSet>
      <dgm:spPr/>
    </dgm:pt>
    <dgm:pt modelId="{4BF1DCA6-812D-4E48-9082-F489B4DEFD1B}" type="pres">
      <dgm:prSet presAssocID="{BD8AC227-A408-4E32-9B7E-B36AC329DAEB}" presName="space" presStyleCnt="0"/>
      <dgm:spPr/>
    </dgm:pt>
    <dgm:pt modelId="{5754F489-5B04-42A6-91EB-5A47F7A17F51}" type="pres">
      <dgm:prSet presAssocID="{10148CE4-46F6-4CC3-B80A-7A4F44CF9CDD}" presName="Name5" presStyleLbl="vennNode1" presStyleIdx="5" presStyleCnt="7">
        <dgm:presLayoutVars>
          <dgm:bulletEnabled val="1"/>
        </dgm:presLayoutVars>
      </dgm:prSet>
      <dgm:spPr/>
    </dgm:pt>
    <dgm:pt modelId="{F15969C3-07B8-418A-AC13-E0DF70DF71D0}" type="pres">
      <dgm:prSet presAssocID="{0A503FAA-9588-45D8-A38F-0C90EADEAFF4}" presName="space" presStyleCnt="0"/>
      <dgm:spPr/>
    </dgm:pt>
    <dgm:pt modelId="{2F8CC0B8-D216-404B-9E9C-F937B628B613}" type="pres">
      <dgm:prSet presAssocID="{DA7CFD22-9ADC-41BC-A95D-FC460E7A9017}" presName="Name5" presStyleLbl="vennNode1" presStyleIdx="6" presStyleCnt="7">
        <dgm:presLayoutVars>
          <dgm:bulletEnabled val="1"/>
        </dgm:presLayoutVars>
      </dgm:prSet>
      <dgm:spPr/>
    </dgm:pt>
  </dgm:ptLst>
  <dgm:cxnLst>
    <dgm:cxn modelId="{53D3750F-3033-43EE-9375-EEEAB0CB6A7D}" type="presOf" srcId="{10148CE4-46F6-4CC3-B80A-7A4F44CF9CDD}" destId="{5754F489-5B04-42A6-91EB-5A47F7A17F51}" srcOrd="0" destOrd="0" presId="urn:microsoft.com/office/officeart/2005/8/layout/venn3"/>
    <dgm:cxn modelId="{CF00371C-720E-4763-840E-8792834FB7D0}" type="presOf" srcId="{116F553C-8DFA-4D69-8C40-C1272B994A5E}" destId="{DFD48798-389F-4A7D-A49C-32FE4C6EB503}" srcOrd="0" destOrd="0" presId="urn:microsoft.com/office/officeart/2005/8/layout/venn3"/>
    <dgm:cxn modelId="{385FAF2D-3639-4C6C-B340-93256F36EA23}" srcId="{A992E1A5-D04A-4428-8243-06DE31048AFB}" destId="{EA831E9F-1231-44EC-A1FB-95EC7285B5B8}" srcOrd="2" destOrd="0" parTransId="{08352EFE-FF62-4CBF-8C32-0B68B8069ECC}" sibTransId="{F96DBD2B-97BA-4FC1-9411-F27FEED4CB9E}"/>
    <dgm:cxn modelId="{C7E92D5E-257A-4E2F-B793-BC7712AEE570}" type="presOf" srcId="{0A072531-DCD3-4EE0-B38E-01E9099354F2}" destId="{AC23E6FF-2009-4228-897B-79C7057E0180}" srcOrd="0" destOrd="0" presId="urn:microsoft.com/office/officeart/2005/8/layout/venn3"/>
    <dgm:cxn modelId="{A555C844-C007-4281-98E0-2B930912FEA7}" type="presOf" srcId="{BB2798B3-CB84-43D7-845D-A90C28372C6C}" destId="{8D7AD7E6-537F-410B-B677-F0C65478C451}" srcOrd="0" destOrd="0" presId="urn:microsoft.com/office/officeart/2005/8/layout/venn3"/>
    <dgm:cxn modelId="{5E086F65-6976-4176-A0FC-76126E001398}" srcId="{A992E1A5-D04A-4428-8243-06DE31048AFB}" destId="{116F553C-8DFA-4D69-8C40-C1272B994A5E}" srcOrd="0" destOrd="0" parTransId="{2DEA6057-F982-482B-889D-338A9300734C}" sibTransId="{8ABB5256-18A7-45F0-886E-0B6E6D2AAD61}"/>
    <dgm:cxn modelId="{49D00F77-F716-4E1A-B9E4-C03F78D19AC7}" type="presOf" srcId="{A992E1A5-D04A-4428-8243-06DE31048AFB}" destId="{7102603F-AAED-4405-BC22-285967D77A8E}" srcOrd="0" destOrd="0" presId="urn:microsoft.com/office/officeart/2005/8/layout/venn3"/>
    <dgm:cxn modelId="{6A5FD282-560C-4681-B945-E42E3053446C}" srcId="{A992E1A5-D04A-4428-8243-06DE31048AFB}" destId="{10148CE4-46F6-4CC3-B80A-7A4F44CF9CDD}" srcOrd="5" destOrd="0" parTransId="{0E898198-D1AA-4C9C-A388-310BF6417315}" sibTransId="{0A503FAA-9588-45D8-A38F-0C90EADEAFF4}"/>
    <dgm:cxn modelId="{DD787498-5CE2-4ABA-84D8-4FCE51A40936}" srcId="{A992E1A5-D04A-4428-8243-06DE31048AFB}" destId="{DA7CFD22-9ADC-41BC-A95D-FC460E7A9017}" srcOrd="6" destOrd="0" parTransId="{28E03109-5617-40A1-819F-927601EB7A26}" sibTransId="{6E05FC57-6418-4260-8F74-7B2CB7333F88}"/>
    <dgm:cxn modelId="{320FB0D1-8BEC-46BF-9777-0186C4A0E15A}" type="presOf" srcId="{DA7CFD22-9ADC-41BC-A95D-FC460E7A9017}" destId="{2F8CC0B8-D216-404B-9E9C-F937B628B613}" srcOrd="0" destOrd="0" presId="urn:microsoft.com/office/officeart/2005/8/layout/venn3"/>
    <dgm:cxn modelId="{47A82FD6-0061-4624-AF1D-17F73DE5C5E5}" type="presOf" srcId="{EA831E9F-1231-44EC-A1FB-95EC7285B5B8}" destId="{98905D81-132B-4470-8439-6EC1B512FDB8}" srcOrd="0" destOrd="0" presId="urn:microsoft.com/office/officeart/2005/8/layout/venn3"/>
    <dgm:cxn modelId="{F0EDCDDB-637E-4E75-AF10-F1486BFD80A1}" srcId="{A992E1A5-D04A-4428-8243-06DE31048AFB}" destId="{0A072531-DCD3-4EE0-B38E-01E9099354F2}" srcOrd="1" destOrd="0" parTransId="{8FD441A8-0DA8-4E70-8987-7C9E7498241A}" sibTransId="{8251328C-B196-4901-BC5B-BA57B50C963C}"/>
    <dgm:cxn modelId="{2E24A1F4-386B-4E90-9D94-C8972BA9FAB5}" type="presOf" srcId="{022A3D17-9A5B-49B8-A173-F667EFD2EBB6}" destId="{D49660AF-A780-41C5-9193-6AA275FA6458}" srcOrd="0" destOrd="0" presId="urn:microsoft.com/office/officeart/2005/8/layout/venn3"/>
    <dgm:cxn modelId="{811E38FD-42A5-432A-88CB-D07EE0E9F3B8}" srcId="{A992E1A5-D04A-4428-8243-06DE31048AFB}" destId="{BB2798B3-CB84-43D7-845D-A90C28372C6C}" srcOrd="4" destOrd="0" parTransId="{1B6E8D70-1875-4000-A4A8-EA6985A9EB91}" sibTransId="{BD8AC227-A408-4E32-9B7E-B36AC329DAEB}"/>
    <dgm:cxn modelId="{336CDDFF-8812-4862-9968-9EF02BB67452}" srcId="{A992E1A5-D04A-4428-8243-06DE31048AFB}" destId="{022A3D17-9A5B-49B8-A173-F667EFD2EBB6}" srcOrd="3" destOrd="0" parTransId="{7D20E702-FF42-4F7F-BEDF-01AB8D6F2BB3}" sibTransId="{27DBE2CF-772B-4A16-B0FB-F54DBF78E7C5}"/>
    <dgm:cxn modelId="{79394B80-7D9B-4433-8014-633EA983987C}" type="presParOf" srcId="{7102603F-AAED-4405-BC22-285967D77A8E}" destId="{DFD48798-389F-4A7D-A49C-32FE4C6EB503}" srcOrd="0" destOrd="0" presId="urn:microsoft.com/office/officeart/2005/8/layout/venn3"/>
    <dgm:cxn modelId="{32CC5893-B20F-4303-B765-5CFFD8B2FB9C}" type="presParOf" srcId="{7102603F-AAED-4405-BC22-285967D77A8E}" destId="{10757B17-0E41-4AF1-ABC4-A89D04F6AB8C}" srcOrd="1" destOrd="0" presId="urn:microsoft.com/office/officeart/2005/8/layout/venn3"/>
    <dgm:cxn modelId="{68CF7BED-4A4C-4A38-BE97-7B7B7292CE3F}" type="presParOf" srcId="{7102603F-AAED-4405-BC22-285967D77A8E}" destId="{AC23E6FF-2009-4228-897B-79C7057E0180}" srcOrd="2" destOrd="0" presId="urn:microsoft.com/office/officeart/2005/8/layout/venn3"/>
    <dgm:cxn modelId="{10FC895C-23AE-4C19-9F20-B2A0994DCC8F}" type="presParOf" srcId="{7102603F-AAED-4405-BC22-285967D77A8E}" destId="{BC45742D-80C8-406A-8C03-F8EF1F1F1F03}" srcOrd="3" destOrd="0" presId="urn:microsoft.com/office/officeart/2005/8/layout/venn3"/>
    <dgm:cxn modelId="{D7CC6456-24F9-4C07-AD9A-69F821DDEEC5}" type="presParOf" srcId="{7102603F-AAED-4405-BC22-285967D77A8E}" destId="{98905D81-132B-4470-8439-6EC1B512FDB8}" srcOrd="4" destOrd="0" presId="urn:microsoft.com/office/officeart/2005/8/layout/venn3"/>
    <dgm:cxn modelId="{F6A57441-996E-498E-AB00-89453D527369}" type="presParOf" srcId="{7102603F-AAED-4405-BC22-285967D77A8E}" destId="{AC81AA26-10E8-40AF-AF84-F844BCCD48EE}" srcOrd="5" destOrd="0" presId="urn:microsoft.com/office/officeart/2005/8/layout/venn3"/>
    <dgm:cxn modelId="{E8966A8C-AACB-45C2-8DDF-FEBB864E3095}" type="presParOf" srcId="{7102603F-AAED-4405-BC22-285967D77A8E}" destId="{D49660AF-A780-41C5-9193-6AA275FA6458}" srcOrd="6" destOrd="0" presId="urn:microsoft.com/office/officeart/2005/8/layout/venn3"/>
    <dgm:cxn modelId="{F785C848-4C3C-4756-AB5A-3DAE1461ADF8}" type="presParOf" srcId="{7102603F-AAED-4405-BC22-285967D77A8E}" destId="{EB92EAD3-417A-41C7-BF53-2BB02BDB4E8E}" srcOrd="7" destOrd="0" presId="urn:microsoft.com/office/officeart/2005/8/layout/venn3"/>
    <dgm:cxn modelId="{50068720-88C4-4223-9098-459EC6263015}" type="presParOf" srcId="{7102603F-AAED-4405-BC22-285967D77A8E}" destId="{8D7AD7E6-537F-410B-B677-F0C65478C451}" srcOrd="8" destOrd="0" presId="urn:microsoft.com/office/officeart/2005/8/layout/venn3"/>
    <dgm:cxn modelId="{E872F400-D669-4CA8-9226-9CB882C43D3F}" type="presParOf" srcId="{7102603F-AAED-4405-BC22-285967D77A8E}" destId="{4BF1DCA6-812D-4E48-9082-F489B4DEFD1B}" srcOrd="9" destOrd="0" presId="urn:microsoft.com/office/officeart/2005/8/layout/venn3"/>
    <dgm:cxn modelId="{7AC1146A-6C52-477B-85B0-FE3F1B92152B}" type="presParOf" srcId="{7102603F-AAED-4405-BC22-285967D77A8E}" destId="{5754F489-5B04-42A6-91EB-5A47F7A17F51}" srcOrd="10" destOrd="0" presId="urn:microsoft.com/office/officeart/2005/8/layout/venn3"/>
    <dgm:cxn modelId="{367011EC-D88F-4A12-9A39-D32E28D99FE6}" type="presParOf" srcId="{7102603F-AAED-4405-BC22-285967D77A8E}" destId="{F15969C3-07B8-418A-AC13-E0DF70DF71D0}" srcOrd="11" destOrd="0" presId="urn:microsoft.com/office/officeart/2005/8/layout/venn3"/>
    <dgm:cxn modelId="{D9B0DAF5-CE9D-43D2-997A-21DB5A277CF0}" type="presParOf" srcId="{7102603F-AAED-4405-BC22-285967D77A8E}" destId="{2F8CC0B8-D216-404B-9E9C-F937B628B613}" srcOrd="1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281130C-3A42-4090-A2D3-D17C756BC6F9}" type="doc">
      <dgm:prSet loTypeId="urn:microsoft.com/office/officeart/2005/8/layout/p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ZA"/>
        </a:p>
      </dgm:t>
    </dgm:pt>
    <dgm:pt modelId="{8DA3DD09-A336-47FD-B73B-C9EEC706B606}">
      <dgm:prSet custT="1"/>
      <dgm:spPr/>
      <dgm:t>
        <a:bodyPr/>
        <a:lstStyle/>
        <a:p>
          <a:r>
            <a:rPr lang="en-US" sz="2000" dirty="0"/>
            <a:t>Insulation damage on power lead.</a:t>
          </a:r>
          <a:endParaRPr lang="en-ZA" sz="2000" dirty="0"/>
        </a:p>
      </dgm:t>
    </dgm:pt>
    <dgm:pt modelId="{CC4F3146-F231-4623-B38D-B5571EE628AE}" type="parTrans" cxnId="{EB6DC081-6BE4-40DA-AC2E-B47F2DD67708}">
      <dgm:prSet/>
      <dgm:spPr/>
      <dgm:t>
        <a:bodyPr/>
        <a:lstStyle/>
        <a:p>
          <a:endParaRPr lang="en-ZA"/>
        </a:p>
      </dgm:t>
    </dgm:pt>
    <dgm:pt modelId="{37C78E8F-C40F-4950-9E8D-9B83995A745B}" type="sibTrans" cxnId="{EB6DC081-6BE4-40DA-AC2E-B47F2DD67708}">
      <dgm:prSet/>
      <dgm:spPr/>
      <dgm:t>
        <a:bodyPr/>
        <a:lstStyle/>
        <a:p>
          <a:endParaRPr lang="en-ZA"/>
        </a:p>
      </dgm:t>
    </dgm:pt>
    <dgm:pt modelId="{8E186503-BB6C-43BD-AEB7-CA52E4BF2B50}">
      <dgm:prSet custT="1"/>
      <dgm:spPr/>
      <dgm:t>
        <a:bodyPr/>
        <a:lstStyle/>
        <a:p>
          <a:r>
            <a:rPr lang="en-US" sz="1600" dirty="0"/>
            <a:t>Faulty power lead connections.</a:t>
          </a:r>
          <a:endParaRPr lang="en-ZA" sz="1600" dirty="0"/>
        </a:p>
      </dgm:t>
    </dgm:pt>
    <dgm:pt modelId="{74C81472-E2EE-4D75-9248-848719CC0360}" type="parTrans" cxnId="{D2996D76-1B6A-4FA6-B3B4-D21C49E9FE20}">
      <dgm:prSet/>
      <dgm:spPr/>
      <dgm:t>
        <a:bodyPr/>
        <a:lstStyle/>
        <a:p>
          <a:endParaRPr lang="en-ZA"/>
        </a:p>
      </dgm:t>
    </dgm:pt>
    <dgm:pt modelId="{9008E7E7-1BD7-40E3-8806-5CA2A24A8840}" type="sibTrans" cxnId="{D2996D76-1B6A-4FA6-B3B4-D21C49E9FE20}">
      <dgm:prSet/>
      <dgm:spPr/>
      <dgm:t>
        <a:bodyPr/>
        <a:lstStyle/>
        <a:p>
          <a:endParaRPr lang="en-ZA"/>
        </a:p>
      </dgm:t>
    </dgm:pt>
    <dgm:pt modelId="{D7128D08-EA2E-4778-8716-C46FB2D9D066}">
      <dgm:prSet custT="1"/>
      <dgm:spPr/>
      <dgm:t>
        <a:bodyPr/>
        <a:lstStyle/>
        <a:p>
          <a:r>
            <a:rPr lang="en-US" sz="1800" dirty="0"/>
            <a:t>Blocked air screens and outlets.</a:t>
          </a:r>
          <a:endParaRPr lang="en-ZA" sz="1800" dirty="0"/>
        </a:p>
      </dgm:t>
    </dgm:pt>
    <dgm:pt modelId="{583588DC-51CF-410D-BE3F-97C8644173E7}" type="parTrans" cxnId="{F82752A1-DA94-470D-BC04-051FC4B79997}">
      <dgm:prSet/>
      <dgm:spPr/>
      <dgm:t>
        <a:bodyPr/>
        <a:lstStyle/>
        <a:p>
          <a:endParaRPr lang="en-ZA"/>
        </a:p>
      </dgm:t>
    </dgm:pt>
    <dgm:pt modelId="{FDDBAF17-F43C-48C1-A791-CC6DC6F2A904}" type="sibTrans" cxnId="{F82752A1-DA94-470D-BC04-051FC4B79997}">
      <dgm:prSet/>
      <dgm:spPr/>
      <dgm:t>
        <a:bodyPr/>
        <a:lstStyle/>
        <a:p>
          <a:endParaRPr lang="en-ZA"/>
        </a:p>
      </dgm:t>
    </dgm:pt>
    <dgm:pt modelId="{F9C1E596-4F75-4593-B50D-CBB2A3354BC0}">
      <dgm:prSet/>
      <dgm:spPr/>
      <dgm:t>
        <a:bodyPr/>
        <a:lstStyle/>
        <a:p>
          <a:r>
            <a:rPr lang="en-US" dirty="0"/>
            <a:t>Malfunctioning switches.</a:t>
          </a:r>
          <a:endParaRPr lang="en-ZA" dirty="0"/>
        </a:p>
      </dgm:t>
    </dgm:pt>
    <dgm:pt modelId="{E4F4DB42-A67F-409F-8CDA-7EA5153FF015}" type="parTrans" cxnId="{711EC9AA-4368-40EE-8CED-6434AA7C003A}">
      <dgm:prSet/>
      <dgm:spPr/>
      <dgm:t>
        <a:bodyPr/>
        <a:lstStyle/>
        <a:p>
          <a:endParaRPr lang="en-ZA"/>
        </a:p>
      </dgm:t>
    </dgm:pt>
    <dgm:pt modelId="{09E235A9-85F4-4DE3-8DD0-2EA5740D392D}" type="sibTrans" cxnId="{711EC9AA-4368-40EE-8CED-6434AA7C003A}">
      <dgm:prSet/>
      <dgm:spPr/>
      <dgm:t>
        <a:bodyPr/>
        <a:lstStyle/>
        <a:p>
          <a:endParaRPr lang="en-ZA"/>
        </a:p>
      </dgm:t>
    </dgm:pt>
    <dgm:pt modelId="{6F5206CB-C87A-417B-A6EB-DFB7E5C256ED}">
      <dgm:prSet custT="1"/>
      <dgm:spPr/>
      <dgm:t>
        <a:bodyPr/>
        <a:lstStyle/>
        <a:p>
          <a:r>
            <a:rPr lang="en-US" sz="1800" dirty="0"/>
            <a:t>Poor earthing.</a:t>
          </a:r>
          <a:endParaRPr lang="en-ZA" sz="1800" dirty="0"/>
        </a:p>
      </dgm:t>
    </dgm:pt>
    <dgm:pt modelId="{BD11FAD5-2354-422C-AD8A-C42F014F6F23}" type="parTrans" cxnId="{E7EE3C67-F3F3-4EAD-A487-301F7712457C}">
      <dgm:prSet/>
      <dgm:spPr/>
      <dgm:t>
        <a:bodyPr/>
        <a:lstStyle/>
        <a:p>
          <a:endParaRPr lang="en-ZA"/>
        </a:p>
      </dgm:t>
    </dgm:pt>
    <dgm:pt modelId="{894CB4E5-601D-48C0-A741-ECE6940251EB}" type="sibTrans" cxnId="{E7EE3C67-F3F3-4EAD-A487-301F7712457C}">
      <dgm:prSet/>
      <dgm:spPr/>
      <dgm:t>
        <a:bodyPr/>
        <a:lstStyle/>
        <a:p>
          <a:endParaRPr lang="en-ZA"/>
        </a:p>
      </dgm:t>
    </dgm:pt>
    <dgm:pt modelId="{989C716A-94BF-4BC2-A607-DE9EE566BF0C}">
      <dgm:prSet custT="1"/>
      <dgm:spPr/>
      <dgm:t>
        <a:bodyPr/>
        <a:lstStyle/>
        <a:p>
          <a:r>
            <a:rPr lang="en-US" sz="1800" dirty="0"/>
            <a:t>Cracked or broken insulation.</a:t>
          </a:r>
          <a:endParaRPr lang="en-ZA" sz="1800" dirty="0"/>
        </a:p>
      </dgm:t>
    </dgm:pt>
    <dgm:pt modelId="{8EFF8773-A345-4078-A635-681ACB6EDC79}" type="parTrans" cxnId="{82A574C4-EB2D-464D-B16E-9CFCB38C21AA}">
      <dgm:prSet/>
      <dgm:spPr/>
      <dgm:t>
        <a:bodyPr/>
        <a:lstStyle/>
        <a:p>
          <a:endParaRPr lang="en-ZA"/>
        </a:p>
      </dgm:t>
    </dgm:pt>
    <dgm:pt modelId="{652E337B-457B-4B89-9DA4-9C983261E6D6}" type="sibTrans" cxnId="{82A574C4-EB2D-464D-B16E-9CFCB38C21AA}">
      <dgm:prSet/>
      <dgm:spPr/>
      <dgm:t>
        <a:bodyPr/>
        <a:lstStyle/>
        <a:p>
          <a:endParaRPr lang="en-ZA"/>
        </a:p>
      </dgm:t>
    </dgm:pt>
    <dgm:pt modelId="{BD7D0AB4-F1EC-4B47-A0A0-F9203895C46C}" type="pres">
      <dgm:prSet presAssocID="{8281130C-3A42-4090-A2D3-D17C756BC6F9}" presName="Name0" presStyleCnt="0">
        <dgm:presLayoutVars>
          <dgm:dir/>
          <dgm:resizeHandles val="exact"/>
        </dgm:presLayoutVars>
      </dgm:prSet>
      <dgm:spPr/>
    </dgm:pt>
    <dgm:pt modelId="{E2056EFA-4614-47D1-A236-83B10BAF258D}" type="pres">
      <dgm:prSet presAssocID="{8281130C-3A42-4090-A2D3-D17C756BC6F9}" presName="bkgdShp" presStyleLbl="alignAccFollowNode1" presStyleIdx="0" presStyleCnt="1"/>
      <dgm:spPr/>
    </dgm:pt>
    <dgm:pt modelId="{D30DA70A-85C7-4D86-9BB9-DBF9BC9A42F2}" type="pres">
      <dgm:prSet presAssocID="{8281130C-3A42-4090-A2D3-D17C756BC6F9}" presName="linComp" presStyleCnt="0"/>
      <dgm:spPr/>
    </dgm:pt>
    <dgm:pt modelId="{3267F78A-AE8F-498B-B910-5D1E199BE9EB}" type="pres">
      <dgm:prSet presAssocID="{8DA3DD09-A336-47FD-B73B-C9EEC706B606}" presName="compNode" presStyleCnt="0"/>
      <dgm:spPr/>
    </dgm:pt>
    <dgm:pt modelId="{86A33418-0430-4D85-BB43-37F3207A05BB}" type="pres">
      <dgm:prSet presAssocID="{8DA3DD09-A336-47FD-B73B-C9EEC706B606}" presName="node" presStyleLbl="node1" presStyleIdx="0" presStyleCnt="6">
        <dgm:presLayoutVars>
          <dgm:bulletEnabled val="1"/>
        </dgm:presLayoutVars>
      </dgm:prSet>
      <dgm:spPr/>
    </dgm:pt>
    <dgm:pt modelId="{B8744A0E-2B93-49D5-9236-58A3EFA5B438}" type="pres">
      <dgm:prSet presAssocID="{8DA3DD09-A336-47FD-B73B-C9EEC706B606}" presName="invisiNode" presStyleLbl="node1" presStyleIdx="0" presStyleCnt="6"/>
      <dgm:spPr/>
    </dgm:pt>
    <dgm:pt modelId="{26AE83A8-EFA8-4793-BB54-CB2454430477}" type="pres">
      <dgm:prSet presAssocID="{8DA3DD09-A336-47FD-B73B-C9EEC706B606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</dgm:pt>
    <dgm:pt modelId="{951AFCCD-79B4-408B-9FB6-0D02D31F9F89}" type="pres">
      <dgm:prSet presAssocID="{37C78E8F-C40F-4950-9E8D-9B83995A745B}" presName="sibTrans" presStyleLbl="sibTrans2D1" presStyleIdx="0" presStyleCnt="0"/>
      <dgm:spPr/>
    </dgm:pt>
    <dgm:pt modelId="{3A9A7AE2-CC40-4FBF-AACD-623ED23AF01E}" type="pres">
      <dgm:prSet presAssocID="{8E186503-BB6C-43BD-AEB7-CA52E4BF2B50}" presName="compNode" presStyleCnt="0"/>
      <dgm:spPr/>
    </dgm:pt>
    <dgm:pt modelId="{586D63C6-047F-4AB7-AF33-A902F6820B9B}" type="pres">
      <dgm:prSet presAssocID="{8E186503-BB6C-43BD-AEB7-CA52E4BF2B50}" presName="node" presStyleLbl="node1" presStyleIdx="1" presStyleCnt="6">
        <dgm:presLayoutVars>
          <dgm:bulletEnabled val="1"/>
        </dgm:presLayoutVars>
      </dgm:prSet>
      <dgm:spPr/>
    </dgm:pt>
    <dgm:pt modelId="{4C59B455-36A6-41E1-A75B-6D39AB92E7BC}" type="pres">
      <dgm:prSet presAssocID="{8E186503-BB6C-43BD-AEB7-CA52E4BF2B50}" presName="invisiNode" presStyleLbl="node1" presStyleIdx="1" presStyleCnt="6"/>
      <dgm:spPr/>
    </dgm:pt>
    <dgm:pt modelId="{5F265094-429E-4EFF-80A4-1606C6D2A6FE}" type="pres">
      <dgm:prSet presAssocID="{8E186503-BB6C-43BD-AEB7-CA52E4BF2B50}" presName="imagNode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96378F46-5082-4A96-8802-021574A994F5}" type="pres">
      <dgm:prSet presAssocID="{9008E7E7-1BD7-40E3-8806-5CA2A24A8840}" presName="sibTrans" presStyleLbl="sibTrans2D1" presStyleIdx="0" presStyleCnt="0"/>
      <dgm:spPr/>
    </dgm:pt>
    <dgm:pt modelId="{12412394-FB3D-40CB-A146-04DC03267814}" type="pres">
      <dgm:prSet presAssocID="{D7128D08-EA2E-4778-8716-C46FB2D9D066}" presName="compNode" presStyleCnt="0"/>
      <dgm:spPr/>
    </dgm:pt>
    <dgm:pt modelId="{B550219A-A61A-4F13-9B29-C1912074D8EA}" type="pres">
      <dgm:prSet presAssocID="{D7128D08-EA2E-4778-8716-C46FB2D9D066}" presName="node" presStyleLbl="node1" presStyleIdx="2" presStyleCnt="6">
        <dgm:presLayoutVars>
          <dgm:bulletEnabled val="1"/>
        </dgm:presLayoutVars>
      </dgm:prSet>
      <dgm:spPr/>
    </dgm:pt>
    <dgm:pt modelId="{1EE8499E-51FD-408E-BF9A-4668A8098DF3}" type="pres">
      <dgm:prSet presAssocID="{D7128D08-EA2E-4778-8716-C46FB2D9D066}" presName="invisiNode" presStyleLbl="node1" presStyleIdx="2" presStyleCnt="6"/>
      <dgm:spPr/>
    </dgm:pt>
    <dgm:pt modelId="{56473628-9606-498C-B75B-FDCBCDE31253}" type="pres">
      <dgm:prSet presAssocID="{D7128D08-EA2E-4778-8716-C46FB2D9D066}" presName="imagNode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DAB0F5C3-EDAA-4F94-BDFA-ACC39720D9CB}" type="pres">
      <dgm:prSet presAssocID="{FDDBAF17-F43C-48C1-A791-CC6DC6F2A904}" presName="sibTrans" presStyleLbl="sibTrans2D1" presStyleIdx="0" presStyleCnt="0"/>
      <dgm:spPr/>
    </dgm:pt>
    <dgm:pt modelId="{716AB41B-3EA7-4511-8505-2F58B2FBA6A8}" type="pres">
      <dgm:prSet presAssocID="{F9C1E596-4F75-4593-B50D-CBB2A3354BC0}" presName="compNode" presStyleCnt="0"/>
      <dgm:spPr/>
    </dgm:pt>
    <dgm:pt modelId="{9AF85E4D-3A0F-476B-A93C-4044DA007B47}" type="pres">
      <dgm:prSet presAssocID="{F9C1E596-4F75-4593-B50D-CBB2A3354BC0}" presName="node" presStyleLbl="node1" presStyleIdx="3" presStyleCnt="6">
        <dgm:presLayoutVars>
          <dgm:bulletEnabled val="1"/>
        </dgm:presLayoutVars>
      </dgm:prSet>
      <dgm:spPr/>
    </dgm:pt>
    <dgm:pt modelId="{790C192D-92BF-4635-A46E-61602A6984E1}" type="pres">
      <dgm:prSet presAssocID="{F9C1E596-4F75-4593-B50D-CBB2A3354BC0}" presName="invisiNode" presStyleLbl="node1" presStyleIdx="3" presStyleCnt="6"/>
      <dgm:spPr/>
    </dgm:pt>
    <dgm:pt modelId="{198B0898-5991-4CC8-A38C-252C04C0D2B8}" type="pres">
      <dgm:prSet presAssocID="{F9C1E596-4F75-4593-B50D-CBB2A3354BC0}" presName="imagNode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6E2DF0AC-186C-4B31-B06D-2D550633E1E2}" type="pres">
      <dgm:prSet presAssocID="{09E235A9-85F4-4DE3-8DD0-2EA5740D392D}" presName="sibTrans" presStyleLbl="sibTrans2D1" presStyleIdx="0" presStyleCnt="0"/>
      <dgm:spPr/>
    </dgm:pt>
    <dgm:pt modelId="{120F65D9-B5CF-4055-B98B-0AB4501CEE3E}" type="pres">
      <dgm:prSet presAssocID="{6F5206CB-C87A-417B-A6EB-DFB7E5C256ED}" presName="compNode" presStyleCnt="0"/>
      <dgm:spPr/>
    </dgm:pt>
    <dgm:pt modelId="{E11A2BD2-7520-4E07-853C-276A67F58875}" type="pres">
      <dgm:prSet presAssocID="{6F5206CB-C87A-417B-A6EB-DFB7E5C256ED}" presName="node" presStyleLbl="node1" presStyleIdx="4" presStyleCnt="6">
        <dgm:presLayoutVars>
          <dgm:bulletEnabled val="1"/>
        </dgm:presLayoutVars>
      </dgm:prSet>
      <dgm:spPr/>
    </dgm:pt>
    <dgm:pt modelId="{C70BCC89-3DFC-4FE2-97B0-81ACF4423DAE}" type="pres">
      <dgm:prSet presAssocID="{6F5206CB-C87A-417B-A6EB-DFB7E5C256ED}" presName="invisiNode" presStyleLbl="node1" presStyleIdx="4" presStyleCnt="6"/>
      <dgm:spPr/>
    </dgm:pt>
    <dgm:pt modelId="{18719C32-EF5A-4F27-A7C8-29A260EDD96C}" type="pres">
      <dgm:prSet presAssocID="{6F5206CB-C87A-417B-A6EB-DFB7E5C256ED}" presName="imagNode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94DDE409-9F60-487A-B860-89582F272D23}" type="pres">
      <dgm:prSet presAssocID="{894CB4E5-601D-48C0-A741-ECE6940251EB}" presName="sibTrans" presStyleLbl="sibTrans2D1" presStyleIdx="0" presStyleCnt="0"/>
      <dgm:spPr/>
    </dgm:pt>
    <dgm:pt modelId="{B8488B09-74FB-48F4-AFC5-2178AE0BADBC}" type="pres">
      <dgm:prSet presAssocID="{989C716A-94BF-4BC2-A607-DE9EE566BF0C}" presName="compNode" presStyleCnt="0"/>
      <dgm:spPr/>
    </dgm:pt>
    <dgm:pt modelId="{A70C53A3-F62E-45F6-9F42-2820BFA924F6}" type="pres">
      <dgm:prSet presAssocID="{989C716A-94BF-4BC2-A607-DE9EE566BF0C}" presName="node" presStyleLbl="node1" presStyleIdx="5" presStyleCnt="6">
        <dgm:presLayoutVars>
          <dgm:bulletEnabled val="1"/>
        </dgm:presLayoutVars>
      </dgm:prSet>
      <dgm:spPr/>
    </dgm:pt>
    <dgm:pt modelId="{74FF0646-9416-48D4-BBCD-9BF55EC9D5E1}" type="pres">
      <dgm:prSet presAssocID="{989C716A-94BF-4BC2-A607-DE9EE566BF0C}" presName="invisiNode" presStyleLbl="node1" presStyleIdx="5" presStyleCnt="6"/>
      <dgm:spPr/>
    </dgm:pt>
    <dgm:pt modelId="{85B831F9-EFC0-4887-A442-540F743D6C40}" type="pres">
      <dgm:prSet presAssocID="{989C716A-94BF-4BC2-A607-DE9EE566BF0C}" presName="imagNod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</dgm:ptLst>
  <dgm:cxnLst>
    <dgm:cxn modelId="{E5DB8218-ACF3-41F6-A3CA-32F6520A8C2A}" type="presOf" srcId="{989C716A-94BF-4BC2-A607-DE9EE566BF0C}" destId="{A70C53A3-F62E-45F6-9F42-2820BFA924F6}" srcOrd="0" destOrd="0" presId="urn:microsoft.com/office/officeart/2005/8/layout/pList2"/>
    <dgm:cxn modelId="{F375AC2B-520A-4C42-A042-48D36FE873F5}" type="presOf" srcId="{894CB4E5-601D-48C0-A741-ECE6940251EB}" destId="{94DDE409-9F60-487A-B860-89582F272D23}" srcOrd="0" destOrd="0" presId="urn:microsoft.com/office/officeart/2005/8/layout/pList2"/>
    <dgm:cxn modelId="{3DF1F434-2CE3-4812-A646-5DD1BF19C4DE}" type="presOf" srcId="{6F5206CB-C87A-417B-A6EB-DFB7E5C256ED}" destId="{E11A2BD2-7520-4E07-853C-276A67F58875}" srcOrd="0" destOrd="0" presId="urn:microsoft.com/office/officeart/2005/8/layout/pList2"/>
    <dgm:cxn modelId="{130F423A-08C9-4762-984C-5E1A4BD53865}" type="presOf" srcId="{37C78E8F-C40F-4950-9E8D-9B83995A745B}" destId="{951AFCCD-79B4-408B-9FB6-0D02D31F9F89}" srcOrd="0" destOrd="0" presId="urn:microsoft.com/office/officeart/2005/8/layout/pList2"/>
    <dgm:cxn modelId="{E7EE3C67-F3F3-4EAD-A487-301F7712457C}" srcId="{8281130C-3A42-4090-A2D3-D17C756BC6F9}" destId="{6F5206CB-C87A-417B-A6EB-DFB7E5C256ED}" srcOrd="4" destOrd="0" parTransId="{BD11FAD5-2354-422C-AD8A-C42F014F6F23}" sibTransId="{894CB4E5-601D-48C0-A741-ECE6940251EB}"/>
    <dgm:cxn modelId="{4C836A6A-4459-4567-8A12-074969CC0AA6}" type="presOf" srcId="{F9C1E596-4F75-4593-B50D-CBB2A3354BC0}" destId="{9AF85E4D-3A0F-476B-A93C-4044DA007B47}" srcOrd="0" destOrd="0" presId="urn:microsoft.com/office/officeart/2005/8/layout/pList2"/>
    <dgm:cxn modelId="{67C5A950-6B26-4097-A06E-D502073C2CC3}" type="presOf" srcId="{8E186503-BB6C-43BD-AEB7-CA52E4BF2B50}" destId="{586D63C6-047F-4AB7-AF33-A902F6820B9B}" srcOrd="0" destOrd="0" presId="urn:microsoft.com/office/officeart/2005/8/layout/pList2"/>
    <dgm:cxn modelId="{D2996D76-1B6A-4FA6-B3B4-D21C49E9FE20}" srcId="{8281130C-3A42-4090-A2D3-D17C756BC6F9}" destId="{8E186503-BB6C-43BD-AEB7-CA52E4BF2B50}" srcOrd="1" destOrd="0" parTransId="{74C81472-E2EE-4D75-9248-848719CC0360}" sibTransId="{9008E7E7-1BD7-40E3-8806-5CA2A24A8840}"/>
    <dgm:cxn modelId="{0C996D7E-9B38-47BA-BB7B-D2F4C7A86F0E}" type="presOf" srcId="{D7128D08-EA2E-4778-8716-C46FB2D9D066}" destId="{B550219A-A61A-4F13-9B29-C1912074D8EA}" srcOrd="0" destOrd="0" presId="urn:microsoft.com/office/officeart/2005/8/layout/pList2"/>
    <dgm:cxn modelId="{EB6DC081-6BE4-40DA-AC2E-B47F2DD67708}" srcId="{8281130C-3A42-4090-A2D3-D17C756BC6F9}" destId="{8DA3DD09-A336-47FD-B73B-C9EEC706B606}" srcOrd="0" destOrd="0" parTransId="{CC4F3146-F231-4623-B38D-B5571EE628AE}" sibTransId="{37C78E8F-C40F-4950-9E8D-9B83995A745B}"/>
    <dgm:cxn modelId="{442F3496-3E32-4F12-8AE8-C11970A69C28}" type="presOf" srcId="{8DA3DD09-A336-47FD-B73B-C9EEC706B606}" destId="{86A33418-0430-4D85-BB43-37F3207A05BB}" srcOrd="0" destOrd="0" presId="urn:microsoft.com/office/officeart/2005/8/layout/pList2"/>
    <dgm:cxn modelId="{AB0B999A-904F-4DC2-8BA2-C44B2F0BB6C2}" type="presOf" srcId="{9008E7E7-1BD7-40E3-8806-5CA2A24A8840}" destId="{96378F46-5082-4A96-8802-021574A994F5}" srcOrd="0" destOrd="0" presId="urn:microsoft.com/office/officeart/2005/8/layout/pList2"/>
    <dgm:cxn modelId="{F82752A1-DA94-470D-BC04-051FC4B79997}" srcId="{8281130C-3A42-4090-A2D3-D17C756BC6F9}" destId="{D7128D08-EA2E-4778-8716-C46FB2D9D066}" srcOrd="2" destOrd="0" parTransId="{583588DC-51CF-410D-BE3F-97C8644173E7}" sibTransId="{FDDBAF17-F43C-48C1-A791-CC6DC6F2A904}"/>
    <dgm:cxn modelId="{711EC9AA-4368-40EE-8CED-6434AA7C003A}" srcId="{8281130C-3A42-4090-A2D3-D17C756BC6F9}" destId="{F9C1E596-4F75-4593-B50D-CBB2A3354BC0}" srcOrd="3" destOrd="0" parTransId="{E4F4DB42-A67F-409F-8CDA-7EA5153FF015}" sibTransId="{09E235A9-85F4-4DE3-8DD0-2EA5740D392D}"/>
    <dgm:cxn modelId="{82A574C4-EB2D-464D-B16E-9CFCB38C21AA}" srcId="{8281130C-3A42-4090-A2D3-D17C756BC6F9}" destId="{989C716A-94BF-4BC2-A607-DE9EE566BF0C}" srcOrd="5" destOrd="0" parTransId="{8EFF8773-A345-4078-A635-681ACB6EDC79}" sibTransId="{652E337B-457B-4B89-9DA4-9C983261E6D6}"/>
    <dgm:cxn modelId="{1B13E5CD-53DD-4844-AE52-E8AAB61D5C05}" type="presOf" srcId="{FDDBAF17-F43C-48C1-A791-CC6DC6F2A904}" destId="{DAB0F5C3-EDAA-4F94-BDFA-ACC39720D9CB}" srcOrd="0" destOrd="0" presId="urn:microsoft.com/office/officeart/2005/8/layout/pList2"/>
    <dgm:cxn modelId="{6BE2F8D9-8618-476A-9188-03E025FDAD3B}" type="presOf" srcId="{8281130C-3A42-4090-A2D3-D17C756BC6F9}" destId="{BD7D0AB4-F1EC-4B47-A0A0-F9203895C46C}" srcOrd="0" destOrd="0" presId="urn:microsoft.com/office/officeart/2005/8/layout/pList2"/>
    <dgm:cxn modelId="{732AF9EB-C6AF-4057-9721-C75534BD979D}" type="presOf" srcId="{09E235A9-85F4-4DE3-8DD0-2EA5740D392D}" destId="{6E2DF0AC-186C-4B31-B06D-2D550633E1E2}" srcOrd="0" destOrd="0" presId="urn:microsoft.com/office/officeart/2005/8/layout/pList2"/>
    <dgm:cxn modelId="{11638136-12D5-4AA7-95A7-4BD5D44D208A}" type="presParOf" srcId="{BD7D0AB4-F1EC-4B47-A0A0-F9203895C46C}" destId="{E2056EFA-4614-47D1-A236-83B10BAF258D}" srcOrd="0" destOrd="0" presId="urn:microsoft.com/office/officeart/2005/8/layout/pList2"/>
    <dgm:cxn modelId="{65626FA4-3364-426E-B2B4-F56B5A4FD248}" type="presParOf" srcId="{BD7D0AB4-F1EC-4B47-A0A0-F9203895C46C}" destId="{D30DA70A-85C7-4D86-9BB9-DBF9BC9A42F2}" srcOrd="1" destOrd="0" presId="urn:microsoft.com/office/officeart/2005/8/layout/pList2"/>
    <dgm:cxn modelId="{3091CBE9-235E-4933-B3E0-781EA45629FB}" type="presParOf" srcId="{D30DA70A-85C7-4D86-9BB9-DBF9BC9A42F2}" destId="{3267F78A-AE8F-498B-B910-5D1E199BE9EB}" srcOrd="0" destOrd="0" presId="urn:microsoft.com/office/officeart/2005/8/layout/pList2"/>
    <dgm:cxn modelId="{3884B5C5-DC19-4529-B4DB-397086957637}" type="presParOf" srcId="{3267F78A-AE8F-498B-B910-5D1E199BE9EB}" destId="{86A33418-0430-4D85-BB43-37F3207A05BB}" srcOrd="0" destOrd="0" presId="urn:microsoft.com/office/officeart/2005/8/layout/pList2"/>
    <dgm:cxn modelId="{63393CD3-A974-4FB1-8806-A98D07FE241F}" type="presParOf" srcId="{3267F78A-AE8F-498B-B910-5D1E199BE9EB}" destId="{B8744A0E-2B93-49D5-9236-58A3EFA5B438}" srcOrd="1" destOrd="0" presId="urn:microsoft.com/office/officeart/2005/8/layout/pList2"/>
    <dgm:cxn modelId="{62076F58-91D3-4A74-8593-A42F7CB98947}" type="presParOf" srcId="{3267F78A-AE8F-498B-B910-5D1E199BE9EB}" destId="{26AE83A8-EFA8-4793-BB54-CB2454430477}" srcOrd="2" destOrd="0" presId="urn:microsoft.com/office/officeart/2005/8/layout/pList2"/>
    <dgm:cxn modelId="{9F1D8A35-EF8E-4D95-86A1-DE39CC1E2BE0}" type="presParOf" srcId="{D30DA70A-85C7-4D86-9BB9-DBF9BC9A42F2}" destId="{951AFCCD-79B4-408B-9FB6-0D02D31F9F89}" srcOrd="1" destOrd="0" presId="urn:microsoft.com/office/officeart/2005/8/layout/pList2"/>
    <dgm:cxn modelId="{0161C849-A0C6-45E3-80D9-5F8AD048A530}" type="presParOf" srcId="{D30DA70A-85C7-4D86-9BB9-DBF9BC9A42F2}" destId="{3A9A7AE2-CC40-4FBF-AACD-623ED23AF01E}" srcOrd="2" destOrd="0" presId="urn:microsoft.com/office/officeart/2005/8/layout/pList2"/>
    <dgm:cxn modelId="{BD88A2C8-850E-4BE6-8B87-132AC005DAA0}" type="presParOf" srcId="{3A9A7AE2-CC40-4FBF-AACD-623ED23AF01E}" destId="{586D63C6-047F-4AB7-AF33-A902F6820B9B}" srcOrd="0" destOrd="0" presId="urn:microsoft.com/office/officeart/2005/8/layout/pList2"/>
    <dgm:cxn modelId="{68756C90-E5A0-4892-9798-8BCCCF58D0FF}" type="presParOf" srcId="{3A9A7AE2-CC40-4FBF-AACD-623ED23AF01E}" destId="{4C59B455-36A6-41E1-A75B-6D39AB92E7BC}" srcOrd="1" destOrd="0" presId="urn:microsoft.com/office/officeart/2005/8/layout/pList2"/>
    <dgm:cxn modelId="{138CD0A7-51D7-4DCC-B21A-DC91947F5178}" type="presParOf" srcId="{3A9A7AE2-CC40-4FBF-AACD-623ED23AF01E}" destId="{5F265094-429E-4EFF-80A4-1606C6D2A6FE}" srcOrd="2" destOrd="0" presId="urn:microsoft.com/office/officeart/2005/8/layout/pList2"/>
    <dgm:cxn modelId="{2E0CA1C4-336D-453C-83E5-BFB92AF56DED}" type="presParOf" srcId="{D30DA70A-85C7-4D86-9BB9-DBF9BC9A42F2}" destId="{96378F46-5082-4A96-8802-021574A994F5}" srcOrd="3" destOrd="0" presId="urn:microsoft.com/office/officeart/2005/8/layout/pList2"/>
    <dgm:cxn modelId="{9B887E26-0385-498E-A151-A61734C51205}" type="presParOf" srcId="{D30DA70A-85C7-4D86-9BB9-DBF9BC9A42F2}" destId="{12412394-FB3D-40CB-A146-04DC03267814}" srcOrd="4" destOrd="0" presId="urn:microsoft.com/office/officeart/2005/8/layout/pList2"/>
    <dgm:cxn modelId="{4C146633-8A11-4C07-9271-1FE6BE6CBA24}" type="presParOf" srcId="{12412394-FB3D-40CB-A146-04DC03267814}" destId="{B550219A-A61A-4F13-9B29-C1912074D8EA}" srcOrd="0" destOrd="0" presId="urn:microsoft.com/office/officeart/2005/8/layout/pList2"/>
    <dgm:cxn modelId="{12322602-8189-48E0-8036-BFDE359BEB28}" type="presParOf" srcId="{12412394-FB3D-40CB-A146-04DC03267814}" destId="{1EE8499E-51FD-408E-BF9A-4668A8098DF3}" srcOrd="1" destOrd="0" presId="urn:microsoft.com/office/officeart/2005/8/layout/pList2"/>
    <dgm:cxn modelId="{CEABC362-44E8-48F6-8727-E003149828CF}" type="presParOf" srcId="{12412394-FB3D-40CB-A146-04DC03267814}" destId="{56473628-9606-498C-B75B-FDCBCDE31253}" srcOrd="2" destOrd="0" presId="urn:microsoft.com/office/officeart/2005/8/layout/pList2"/>
    <dgm:cxn modelId="{8C26ADAC-1CAE-4026-B84E-67F4138B1B5E}" type="presParOf" srcId="{D30DA70A-85C7-4D86-9BB9-DBF9BC9A42F2}" destId="{DAB0F5C3-EDAA-4F94-BDFA-ACC39720D9CB}" srcOrd="5" destOrd="0" presId="urn:microsoft.com/office/officeart/2005/8/layout/pList2"/>
    <dgm:cxn modelId="{4E3C6E24-E1A1-4078-81FC-0B2842DDB5FC}" type="presParOf" srcId="{D30DA70A-85C7-4D86-9BB9-DBF9BC9A42F2}" destId="{716AB41B-3EA7-4511-8505-2F58B2FBA6A8}" srcOrd="6" destOrd="0" presId="urn:microsoft.com/office/officeart/2005/8/layout/pList2"/>
    <dgm:cxn modelId="{85A9CFC9-FCAF-4CF1-8DDC-AE8AA6CE1A87}" type="presParOf" srcId="{716AB41B-3EA7-4511-8505-2F58B2FBA6A8}" destId="{9AF85E4D-3A0F-476B-A93C-4044DA007B47}" srcOrd="0" destOrd="0" presId="urn:microsoft.com/office/officeart/2005/8/layout/pList2"/>
    <dgm:cxn modelId="{76E5E3A5-7E97-4F67-AEA5-CF891DC6FECE}" type="presParOf" srcId="{716AB41B-3EA7-4511-8505-2F58B2FBA6A8}" destId="{790C192D-92BF-4635-A46E-61602A6984E1}" srcOrd="1" destOrd="0" presId="urn:microsoft.com/office/officeart/2005/8/layout/pList2"/>
    <dgm:cxn modelId="{4C5DAD88-BC3B-4A60-B4F8-ACED928ADB84}" type="presParOf" srcId="{716AB41B-3EA7-4511-8505-2F58B2FBA6A8}" destId="{198B0898-5991-4CC8-A38C-252C04C0D2B8}" srcOrd="2" destOrd="0" presId="urn:microsoft.com/office/officeart/2005/8/layout/pList2"/>
    <dgm:cxn modelId="{00709DF9-B755-4509-A6B0-11A510E09A4A}" type="presParOf" srcId="{D30DA70A-85C7-4D86-9BB9-DBF9BC9A42F2}" destId="{6E2DF0AC-186C-4B31-B06D-2D550633E1E2}" srcOrd="7" destOrd="0" presId="urn:microsoft.com/office/officeart/2005/8/layout/pList2"/>
    <dgm:cxn modelId="{906BE460-5BE1-46FC-94C5-D9C318C430AF}" type="presParOf" srcId="{D30DA70A-85C7-4D86-9BB9-DBF9BC9A42F2}" destId="{120F65D9-B5CF-4055-B98B-0AB4501CEE3E}" srcOrd="8" destOrd="0" presId="urn:microsoft.com/office/officeart/2005/8/layout/pList2"/>
    <dgm:cxn modelId="{D6FB6CDD-0F0C-475B-80B9-832B160BEA6F}" type="presParOf" srcId="{120F65D9-B5CF-4055-B98B-0AB4501CEE3E}" destId="{E11A2BD2-7520-4E07-853C-276A67F58875}" srcOrd="0" destOrd="0" presId="urn:microsoft.com/office/officeart/2005/8/layout/pList2"/>
    <dgm:cxn modelId="{B01ED386-21E4-42D3-95CC-48CB861480E6}" type="presParOf" srcId="{120F65D9-B5CF-4055-B98B-0AB4501CEE3E}" destId="{C70BCC89-3DFC-4FE2-97B0-81ACF4423DAE}" srcOrd="1" destOrd="0" presId="urn:microsoft.com/office/officeart/2005/8/layout/pList2"/>
    <dgm:cxn modelId="{503D782B-B4E5-48C7-97B3-1D5673D5D827}" type="presParOf" srcId="{120F65D9-B5CF-4055-B98B-0AB4501CEE3E}" destId="{18719C32-EF5A-4F27-A7C8-29A260EDD96C}" srcOrd="2" destOrd="0" presId="urn:microsoft.com/office/officeart/2005/8/layout/pList2"/>
    <dgm:cxn modelId="{8DE5BAB5-D939-44AA-8C7B-229D44B91BC1}" type="presParOf" srcId="{D30DA70A-85C7-4D86-9BB9-DBF9BC9A42F2}" destId="{94DDE409-9F60-487A-B860-89582F272D23}" srcOrd="9" destOrd="0" presId="urn:microsoft.com/office/officeart/2005/8/layout/pList2"/>
    <dgm:cxn modelId="{345FFC38-5879-4280-81F1-FDC04CF621FB}" type="presParOf" srcId="{D30DA70A-85C7-4D86-9BB9-DBF9BC9A42F2}" destId="{B8488B09-74FB-48F4-AFC5-2178AE0BADBC}" srcOrd="10" destOrd="0" presId="urn:microsoft.com/office/officeart/2005/8/layout/pList2"/>
    <dgm:cxn modelId="{CD7D6FF9-9F65-414D-96E1-FE6FCA3E1FB7}" type="presParOf" srcId="{B8488B09-74FB-48F4-AFC5-2178AE0BADBC}" destId="{A70C53A3-F62E-45F6-9F42-2820BFA924F6}" srcOrd="0" destOrd="0" presId="urn:microsoft.com/office/officeart/2005/8/layout/pList2"/>
    <dgm:cxn modelId="{2895487D-0738-4146-8775-9EC76ABFF22A}" type="presParOf" srcId="{B8488B09-74FB-48F4-AFC5-2178AE0BADBC}" destId="{74FF0646-9416-48D4-BBCD-9BF55EC9D5E1}" srcOrd="1" destOrd="0" presId="urn:microsoft.com/office/officeart/2005/8/layout/pList2"/>
    <dgm:cxn modelId="{7A6A26D0-7EF8-4FEB-8B98-DE097029E572}" type="presParOf" srcId="{B8488B09-74FB-48F4-AFC5-2178AE0BADBC}" destId="{85B831F9-EFC0-4887-A442-540F743D6C4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3943922-B38F-48FF-9E37-71FDEFD73BC6}" type="doc">
      <dgm:prSet loTypeId="urn:microsoft.com/office/officeart/2005/8/layout/defaul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ZA"/>
        </a:p>
      </dgm:t>
    </dgm:pt>
    <dgm:pt modelId="{9075C81A-A2E1-410F-B492-C7B4657678B1}">
      <dgm:prSet/>
      <dgm:spPr/>
      <dgm:t>
        <a:bodyPr/>
        <a:lstStyle/>
        <a:p>
          <a:r>
            <a:rPr lang="en-US" dirty="0"/>
            <a:t>- Prevent accidental machine starts during repairs.</a:t>
          </a:r>
          <a:endParaRPr lang="en-ZA" dirty="0"/>
        </a:p>
      </dgm:t>
    </dgm:pt>
    <dgm:pt modelId="{CFE795ED-BDE1-4A07-A8B0-E09FE6ED7CD8}" type="parTrans" cxnId="{BC29CB77-63E2-4A8E-B1FD-26B73597921B}">
      <dgm:prSet/>
      <dgm:spPr/>
      <dgm:t>
        <a:bodyPr/>
        <a:lstStyle/>
        <a:p>
          <a:endParaRPr lang="en-ZA"/>
        </a:p>
      </dgm:t>
    </dgm:pt>
    <dgm:pt modelId="{3E5916B4-A76A-40F8-AE05-5D1CF295977D}" type="sibTrans" cxnId="{BC29CB77-63E2-4A8E-B1FD-26B73597921B}">
      <dgm:prSet/>
      <dgm:spPr/>
      <dgm:t>
        <a:bodyPr/>
        <a:lstStyle/>
        <a:p>
          <a:endParaRPr lang="en-ZA"/>
        </a:p>
      </dgm:t>
    </dgm:pt>
    <dgm:pt modelId="{ED120863-9532-4D59-90D9-E8FD50239C77}">
      <dgm:prSet/>
      <dgm:spPr/>
      <dgm:t>
        <a:bodyPr/>
        <a:lstStyle/>
        <a:p>
          <a:r>
            <a:rPr lang="en-US" dirty="0"/>
            <a:t>- Disconnect power and secure it for deliberate reconnection.</a:t>
          </a:r>
          <a:endParaRPr lang="en-ZA" dirty="0"/>
        </a:p>
      </dgm:t>
    </dgm:pt>
    <dgm:pt modelId="{1BECD528-7353-4E85-BA55-5DC497326488}" type="parTrans" cxnId="{26379DC3-3561-4A00-BCAF-5BF8C3AD5F4E}">
      <dgm:prSet/>
      <dgm:spPr/>
      <dgm:t>
        <a:bodyPr/>
        <a:lstStyle/>
        <a:p>
          <a:endParaRPr lang="en-ZA"/>
        </a:p>
      </dgm:t>
    </dgm:pt>
    <dgm:pt modelId="{852D2ECC-6D99-4FBA-B1D7-B6F921EB6138}" type="sibTrans" cxnId="{26379DC3-3561-4A00-BCAF-5BF8C3AD5F4E}">
      <dgm:prSet/>
      <dgm:spPr/>
      <dgm:t>
        <a:bodyPr/>
        <a:lstStyle/>
        <a:p>
          <a:endParaRPr lang="en-ZA"/>
        </a:p>
      </dgm:t>
    </dgm:pt>
    <dgm:pt modelId="{BB18F5CE-4C43-4660-96B9-ACAD1578DFA0}">
      <dgm:prSet/>
      <dgm:spPr/>
      <dgm:t>
        <a:bodyPr/>
        <a:lstStyle/>
        <a:p>
          <a:r>
            <a:rPr lang="en-US"/>
            <a:t>- Lock the switch 'Off' or use a padlock guard.</a:t>
          </a:r>
          <a:endParaRPr lang="en-ZA"/>
        </a:p>
      </dgm:t>
    </dgm:pt>
    <dgm:pt modelId="{666E2F59-1E0E-4C05-A8FB-EE6D045F590B}" type="parTrans" cxnId="{FF0BEB54-6BEB-4FB9-A665-15C0D012AC61}">
      <dgm:prSet/>
      <dgm:spPr/>
      <dgm:t>
        <a:bodyPr/>
        <a:lstStyle/>
        <a:p>
          <a:endParaRPr lang="en-ZA"/>
        </a:p>
      </dgm:t>
    </dgm:pt>
    <dgm:pt modelId="{126A309D-1DFC-4633-9870-DA9B441980BD}" type="sibTrans" cxnId="{FF0BEB54-6BEB-4FB9-A665-15C0D012AC61}">
      <dgm:prSet/>
      <dgm:spPr/>
      <dgm:t>
        <a:bodyPr/>
        <a:lstStyle/>
        <a:p>
          <a:endParaRPr lang="en-ZA"/>
        </a:p>
      </dgm:t>
    </dgm:pt>
    <dgm:pt modelId="{2F224A73-D8B6-4DE9-978D-F3CCD7F90C89}">
      <dgm:prSet/>
      <dgm:spPr/>
      <dgm:t>
        <a:bodyPr/>
        <a:lstStyle/>
        <a:p>
          <a:r>
            <a:rPr lang="en-US"/>
            <a:t>- Place warning signs for voltage.</a:t>
          </a:r>
          <a:endParaRPr lang="en-ZA"/>
        </a:p>
      </dgm:t>
    </dgm:pt>
    <dgm:pt modelId="{6DF7499A-B7E7-47D7-9D91-19C36C451512}" type="parTrans" cxnId="{053D0B2E-9B66-477D-83DA-FD3778B01BC4}">
      <dgm:prSet/>
      <dgm:spPr/>
      <dgm:t>
        <a:bodyPr/>
        <a:lstStyle/>
        <a:p>
          <a:endParaRPr lang="en-ZA"/>
        </a:p>
      </dgm:t>
    </dgm:pt>
    <dgm:pt modelId="{8AF7E7B2-0D98-4057-969D-606C72E62A68}" type="sibTrans" cxnId="{053D0B2E-9B66-477D-83DA-FD3778B01BC4}">
      <dgm:prSet/>
      <dgm:spPr/>
      <dgm:t>
        <a:bodyPr/>
        <a:lstStyle/>
        <a:p>
          <a:endParaRPr lang="en-ZA"/>
        </a:p>
      </dgm:t>
    </dgm:pt>
    <dgm:pt modelId="{7BB736E9-D10A-408B-A6D4-92C3203642F9}">
      <dgm:prSet/>
      <dgm:spPr/>
      <dgm:t>
        <a:bodyPr/>
        <a:lstStyle/>
        <a:p>
          <a:r>
            <a:rPr lang="en-US"/>
            <a:t>- Mark AC or DC power.</a:t>
          </a:r>
          <a:endParaRPr lang="en-ZA"/>
        </a:p>
      </dgm:t>
    </dgm:pt>
    <dgm:pt modelId="{3DAA565D-F759-489D-8F0C-2B3AA9F88AD6}" type="parTrans" cxnId="{95F9C2CF-E489-4E2E-9A49-AC78DA4216F3}">
      <dgm:prSet/>
      <dgm:spPr/>
      <dgm:t>
        <a:bodyPr/>
        <a:lstStyle/>
        <a:p>
          <a:endParaRPr lang="en-ZA"/>
        </a:p>
      </dgm:t>
    </dgm:pt>
    <dgm:pt modelId="{9B108D28-217B-462E-BB8A-3D7F56BB1D0F}" type="sibTrans" cxnId="{95F9C2CF-E489-4E2E-9A49-AC78DA4216F3}">
      <dgm:prSet/>
      <dgm:spPr/>
      <dgm:t>
        <a:bodyPr/>
        <a:lstStyle/>
        <a:p>
          <a:endParaRPr lang="en-ZA"/>
        </a:p>
      </dgm:t>
    </dgm:pt>
    <dgm:pt modelId="{5C3A26D6-A733-4DC6-AB9A-7C48940D6365}">
      <dgm:prSet/>
      <dgm:spPr/>
      <dgm:t>
        <a:bodyPr/>
        <a:lstStyle/>
        <a:p>
          <a:r>
            <a:rPr lang="en-US"/>
            <a:t>- Use 'Danger' or 'Do not switch on' signs.</a:t>
          </a:r>
          <a:endParaRPr lang="en-ZA"/>
        </a:p>
      </dgm:t>
    </dgm:pt>
    <dgm:pt modelId="{5C45A3F6-F8A6-4ABE-B93C-4060C63385A4}" type="parTrans" cxnId="{8D07EFB1-C71F-40F5-8721-68794B051B14}">
      <dgm:prSet/>
      <dgm:spPr/>
      <dgm:t>
        <a:bodyPr/>
        <a:lstStyle/>
        <a:p>
          <a:endParaRPr lang="en-ZA"/>
        </a:p>
      </dgm:t>
    </dgm:pt>
    <dgm:pt modelId="{6413C5BC-C66F-413B-8AE1-A0D12B785A96}" type="sibTrans" cxnId="{8D07EFB1-C71F-40F5-8721-68794B051B14}">
      <dgm:prSet/>
      <dgm:spPr/>
      <dgm:t>
        <a:bodyPr/>
        <a:lstStyle/>
        <a:p>
          <a:endParaRPr lang="en-ZA"/>
        </a:p>
      </dgm:t>
    </dgm:pt>
    <dgm:pt modelId="{5E48C153-8F05-4D62-9024-76351DDC8DEB}">
      <dgm:prSet/>
      <dgm:spPr/>
      <dgm:t>
        <a:bodyPr/>
        <a:lstStyle/>
        <a:p>
          <a:r>
            <a:rPr lang="en-US"/>
            <a:t>- Avoid using faulty portable electrical equipment.</a:t>
          </a:r>
          <a:endParaRPr lang="en-ZA"/>
        </a:p>
      </dgm:t>
    </dgm:pt>
    <dgm:pt modelId="{E26BC4F8-2D68-4E3C-A9EB-07BA7FBBFA77}" type="parTrans" cxnId="{59635E06-81EB-47D4-995B-DFF568357AB6}">
      <dgm:prSet/>
      <dgm:spPr/>
      <dgm:t>
        <a:bodyPr/>
        <a:lstStyle/>
        <a:p>
          <a:endParaRPr lang="en-ZA"/>
        </a:p>
      </dgm:t>
    </dgm:pt>
    <dgm:pt modelId="{7FB1B7C8-C7A3-4673-B988-7A70A0F0C7AC}" type="sibTrans" cxnId="{59635E06-81EB-47D4-995B-DFF568357AB6}">
      <dgm:prSet/>
      <dgm:spPr/>
      <dgm:t>
        <a:bodyPr/>
        <a:lstStyle/>
        <a:p>
          <a:endParaRPr lang="en-ZA"/>
        </a:p>
      </dgm:t>
    </dgm:pt>
    <dgm:pt modelId="{A82CBB9A-734E-4143-BF24-CDEB4A5CCEFF}">
      <dgm:prSet/>
      <dgm:spPr/>
      <dgm:t>
        <a:bodyPr/>
        <a:lstStyle/>
        <a:p>
          <a:r>
            <a:rPr lang="en-US" dirty="0"/>
            <a:t>- Maintain a record of monthly equipment checks.</a:t>
          </a:r>
          <a:endParaRPr lang="en-ZA" dirty="0"/>
        </a:p>
      </dgm:t>
    </dgm:pt>
    <dgm:pt modelId="{75900184-120F-4F16-8556-595C2D233BDD}" type="parTrans" cxnId="{491006D1-D9D7-487A-B0FB-95E751C76936}">
      <dgm:prSet/>
      <dgm:spPr/>
      <dgm:t>
        <a:bodyPr/>
        <a:lstStyle/>
        <a:p>
          <a:endParaRPr lang="en-ZA"/>
        </a:p>
      </dgm:t>
    </dgm:pt>
    <dgm:pt modelId="{227F8E8E-F780-4558-9AC8-741240F0A7D0}" type="sibTrans" cxnId="{491006D1-D9D7-487A-B0FB-95E751C76936}">
      <dgm:prSet/>
      <dgm:spPr/>
      <dgm:t>
        <a:bodyPr/>
        <a:lstStyle/>
        <a:p>
          <a:endParaRPr lang="en-ZA"/>
        </a:p>
      </dgm:t>
    </dgm:pt>
    <dgm:pt modelId="{58077655-C8F2-44DB-8674-D9D2C1DFE9DA}" type="pres">
      <dgm:prSet presAssocID="{43943922-B38F-48FF-9E37-71FDEFD73BC6}" presName="diagram" presStyleCnt="0">
        <dgm:presLayoutVars>
          <dgm:dir/>
          <dgm:resizeHandles val="exact"/>
        </dgm:presLayoutVars>
      </dgm:prSet>
      <dgm:spPr/>
    </dgm:pt>
    <dgm:pt modelId="{846E380D-D516-4D05-A217-10DFE681B2E6}" type="pres">
      <dgm:prSet presAssocID="{9075C81A-A2E1-410F-B492-C7B4657678B1}" presName="node" presStyleLbl="node1" presStyleIdx="0" presStyleCnt="8">
        <dgm:presLayoutVars>
          <dgm:bulletEnabled val="1"/>
        </dgm:presLayoutVars>
      </dgm:prSet>
      <dgm:spPr/>
    </dgm:pt>
    <dgm:pt modelId="{70007F9B-5E38-4B17-AC6E-AC3702F28A1B}" type="pres">
      <dgm:prSet presAssocID="{3E5916B4-A76A-40F8-AE05-5D1CF295977D}" presName="sibTrans" presStyleCnt="0"/>
      <dgm:spPr/>
    </dgm:pt>
    <dgm:pt modelId="{CE96F78E-1C31-4280-ACE1-EA66ACDD7F1C}" type="pres">
      <dgm:prSet presAssocID="{ED120863-9532-4D59-90D9-E8FD50239C77}" presName="node" presStyleLbl="node1" presStyleIdx="1" presStyleCnt="8">
        <dgm:presLayoutVars>
          <dgm:bulletEnabled val="1"/>
        </dgm:presLayoutVars>
      </dgm:prSet>
      <dgm:spPr/>
    </dgm:pt>
    <dgm:pt modelId="{329EEB77-6828-4DBB-9AA8-002FC86F6204}" type="pres">
      <dgm:prSet presAssocID="{852D2ECC-6D99-4FBA-B1D7-B6F921EB6138}" presName="sibTrans" presStyleCnt="0"/>
      <dgm:spPr/>
    </dgm:pt>
    <dgm:pt modelId="{45BFF65B-D4EA-42F4-B83D-FF88DCC6E22B}" type="pres">
      <dgm:prSet presAssocID="{BB18F5CE-4C43-4660-96B9-ACAD1578DFA0}" presName="node" presStyleLbl="node1" presStyleIdx="2" presStyleCnt="8">
        <dgm:presLayoutVars>
          <dgm:bulletEnabled val="1"/>
        </dgm:presLayoutVars>
      </dgm:prSet>
      <dgm:spPr/>
    </dgm:pt>
    <dgm:pt modelId="{D1614653-9B51-46AA-897F-0BE1DE3F50F5}" type="pres">
      <dgm:prSet presAssocID="{126A309D-1DFC-4633-9870-DA9B441980BD}" presName="sibTrans" presStyleCnt="0"/>
      <dgm:spPr/>
    </dgm:pt>
    <dgm:pt modelId="{7DA8D280-7881-4C6B-87EA-1CC34C34E77A}" type="pres">
      <dgm:prSet presAssocID="{2F224A73-D8B6-4DE9-978D-F3CCD7F90C89}" presName="node" presStyleLbl="node1" presStyleIdx="3" presStyleCnt="8">
        <dgm:presLayoutVars>
          <dgm:bulletEnabled val="1"/>
        </dgm:presLayoutVars>
      </dgm:prSet>
      <dgm:spPr/>
    </dgm:pt>
    <dgm:pt modelId="{E051EDB8-19DE-445E-93BE-ED939162EBD7}" type="pres">
      <dgm:prSet presAssocID="{8AF7E7B2-0D98-4057-969D-606C72E62A68}" presName="sibTrans" presStyleCnt="0"/>
      <dgm:spPr/>
    </dgm:pt>
    <dgm:pt modelId="{0EE683FF-06D0-4CF5-81F9-999A69959A91}" type="pres">
      <dgm:prSet presAssocID="{7BB736E9-D10A-408B-A6D4-92C3203642F9}" presName="node" presStyleLbl="node1" presStyleIdx="4" presStyleCnt="8">
        <dgm:presLayoutVars>
          <dgm:bulletEnabled val="1"/>
        </dgm:presLayoutVars>
      </dgm:prSet>
      <dgm:spPr/>
    </dgm:pt>
    <dgm:pt modelId="{FD4A264E-58C9-4C90-855B-0C965EDD6293}" type="pres">
      <dgm:prSet presAssocID="{9B108D28-217B-462E-BB8A-3D7F56BB1D0F}" presName="sibTrans" presStyleCnt="0"/>
      <dgm:spPr/>
    </dgm:pt>
    <dgm:pt modelId="{1B791D40-E6FA-4E0F-9375-1179EA06F3A6}" type="pres">
      <dgm:prSet presAssocID="{5C3A26D6-A733-4DC6-AB9A-7C48940D6365}" presName="node" presStyleLbl="node1" presStyleIdx="5" presStyleCnt="8">
        <dgm:presLayoutVars>
          <dgm:bulletEnabled val="1"/>
        </dgm:presLayoutVars>
      </dgm:prSet>
      <dgm:spPr/>
    </dgm:pt>
    <dgm:pt modelId="{42B77110-0513-4EC2-A604-97648EA62F7C}" type="pres">
      <dgm:prSet presAssocID="{6413C5BC-C66F-413B-8AE1-A0D12B785A96}" presName="sibTrans" presStyleCnt="0"/>
      <dgm:spPr/>
    </dgm:pt>
    <dgm:pt modelId="{F87F8AE2-D643-4039-9264-007BAA8181BD}" type="pres">
      <dgm:prSet presAssocID="{5E48C153-8F05-4D62-9024-76351DDC8DEB}" presName="node" presStyleLbl="node1" presStyleIdx="6" presStyleCnt="8">
        <dgm:presLayoutVars>
          <dgm:bulletEnabled val="1"/>
        </dgm:presLayoutVars>
      </dgm:prSet>
      <dgm:spPr/>
    </dgm:pt>
    <dgm:pt modelId="{3C71D184-4331-4C50-BEB1-D27D14BADFAE}" type="pres">
      <dgm:prSet presAssocID="{7FB1B7C8-C7A3-4673-B988-7A70A0F0C7AC}" presName="sibTrans" presStyleCnt="0"/>
      <dgm:spPr/>
    </dgm:pt>
    <dgm:pt modelId="{7953C6A6-A768-4D8E-8EDC-59821B07BB5D}" type="pres">
      <dgm:prSet presAssocID="{A82CBB9A-734E-4143-BF24-CDEB4A5CCEFF}" presName="node" presStyleLbl="node1" presStyleIdx="7" presStyleCnt="8">
        <dgm:presLayoutVars>
          <dgm:bulletEnabled val="1"/>
        </dgm:presLayoutVars>
      </dgm:prSet>
      <dgm:spPr/>
    </dgm:pt>
  </dgm:ptLst>
  <dgm:cxnLst>
    <dgm:cxn modelId="{59635E06-81EB-47D4-995B-DFF568357AB6}" srcId="{43943922-B38F-48FF-9E37-71FDEFD73BC6}" destId="{5E48C153-8F05-4D62-9024-76351DDC8DEB}" srcOrd="6" destOrd="0" parTransId="{E26BC4F8-2D68-4E3C-A9EB-07BA7FBBFA77}" sibTransId="{7FB1B7C8-C7A3-4673-B988-7A70A0F0C7AC}"/>
    <dgm:cxn modelId="{152D1307-1BB9-4D32-9B7B-72C9692FBB45}" type="presOf" srcId="{5C3A26D6-A733-4DC6-AB9A-7C48940D6365}" destId="{1B791D40-E6FA-4E0F-9375-1179EA06F3A6}" srcOrd="0" destOrd="0" presId="urn:microsoft.com/office/officeart/2005/8/layout/default"/>
    <dgm:cxn modelId="{1D361719-4BBE-4264-BCC8-8E61A9895798}" type="presOf" srcId="{7BB736E9-D10A-408B-A6D4-92C3203642F9}" destId="{0EE683FF-06D0-4CF5-81F9-999A69959A91}" srcOrd="0" destOrd="0" presId="urn:microsoft.com/office/officeart/2005/8/layout/default"/>
    <dgm:cxn modelId="{35F2641E-D99F-41B6-8D12-8BDD2FF348F5}" type="presOf" srcId="{2F224A73-D8B6-4DE9-978D-F3CCD7F90C89}" destId="{7DA8D280-7881-4C6B-87EA-1CC34C34E77A}" srcOrd="0" destOrd="0" presId="urn:microsoft.com/office/officeart/2005/8/layout/default"/>
    <dgm:cxn modelId="{053D0B2E-9B66-477D-83DA-FD3778B01BC4}" srcId="{43943922-B38F-48FF-9E37-71FDEFD73BC6}" destId="{2F224A73-D8B6-4DE9-978D-F3CCD7F90C89}" srcOrd="3" destOrd="0" parTransId="{6DF7499A-B7E7-47D7-9D91-19C36C451512}" sibTransId="{8AF7E7B2-0D98-4057-969D-606C72E62A68}"/>
    <dgm:cxn modelId="{CC171C33-ADFB-4C48-8C42-303E80EE22E5}" type="presOf" srcId="{BB18F5CE-4C43-4660-96B9-ACAD1578DFA0}" destId="{45BFF65B-D4EA-42F4-B83D-FF88DCC6E22B}" srcOrd="0" destOrd="0" presId="urn:microsoft.com/office/officeart/2005/8/layout/default"/>
    <dgm:cxn modelId="{4E525A38-692D-4DCF-900E-6D34954B3B06}" type="presOf" srcId="{43943922-B38F-48FF-9E37-71FDEFD73BC6}" destId="{58077655-C8F2-44DB-8674-D9D2C1DFE9DA}" srcOrd="0" destOrd="0" presId="urn:microsoft.com/office/officeart/2005/8/layout/default"/>
    <dgm:cxn modelId="{80C1AF41-FD17-4072-B483-00FE71FE9477}" type="presOf" srcId="{5E48C153-8F05-4D62-9024-76351DDC8DEB}" destId="{F87F8AE2-D643-4039-9264-007BAA8181BD}" srcOrd="0" destOrd="0" presId="urn:microsoft.com/office/officeart/2005/8/layout/default"/>
    <dgm:cxn modelId="{FF0BEB54-6BEB-4FB9-A665-15C0D012AC61}" srcId="{43943922-B38F-48FF-9E37-71FDEFD73BC6}" destId="{BB18F5CE-4C43-4660-96B9-ACAD1578DFA0}" srcOrd="2" destOrd="0" parTransId="{666E2F59-1E0E-4C05-A8FB-EE6D045F590B}" sibTransId="{126A309D-1DFC-4633-9870-DA9B441980BD}"/>
    <dgm:cxn modelId="{BC29CB77-63E2-4A8E-B1FD-26B73597921B}" srcId="{43943922-B38F-48FF-9E37-71FDEFD73BC6}" destId="{9075C81A-A2E1-410F-B492-C7B4657678B1}" srcOrd="0" destOrd="0" parTransId="{CFE795ED-BDE1-4A07-A8B0-E09FE6ED7CD8}" sibTransId="{3E5916B4-A76A-40F8-AE05-5D1CF295977D}"/>
    <dgm:cxn modelId="{EB895C81-A290-4D73-B0B8-BE4055AFB131}" type="presOf" srcId="{A82CBB9A-734E-4143-BF24-CDEB4A5CCEFF}" destId="{7953C6A6-A768-4D8E-8EDC-59821B07BB5D}" srcOrd="0" destOrd="0" presId="urn:microsoft.com/office/officeart/2005/8/layout/default"/>
    <dgm:cxn modelId="{8D07EFB1-C71F-40F5-8721-68794B051B14}" srcId="{43943922-B38F-48FF-9E37-71FDEFD73BC6}" destId="{5C3A26D6-A733-4DC6-AB9A-7C48940D6365}" srcOrd="5" destOrd="0" parTransId="{5C45A3F6-F8A6-4ABE-B93C-4060C63385A4}" sibTransId="{6413C5BC-C66F-413B-8AE1-A0D12B785A96}"/>
    <dgm:cxn modelId="{26379DC3-3561-4A00-BCAF-5BF8C3AD5F4E}" srcId="{43943922-B38F-48FF-9E37-71FDEFD73BC6}" destId="{ED120863-9532-4D59-90D9-E8FD50239C77}" srcOrd="1" destOrd="0" parTransId="{1BECD528-7353-4E85-BA55-5DC497326488}" sibTransId="{852D2ECC-6D99-4FBA-B1D7-B6F921EB6138}"/>
    <dgm:cxn modelId="{95F9C2CF-E489-4E2E-9A49-AC78DA4216F3}" srcId="{43943922-B38F-48FF-9E37-71FDEFD73BC6}" destId="{7BB736E9-D10A-408B-A6D4-92C3203642F9}" srcOrd="4" destOrd="0" parTransId="{3DAA565D-F759-489D-8F0C-2B3AA9F88AD6}" sibTransId="{9B108D28-217B-462E-BB8A-3D7F56BB1D0F}"/>
    <dgm:cxn modelId="{1608E7CF-3C61-45E2-8126-DC8060DDB1BC}" type="presOf" srcId="{9075C81A-A2E1-410F-B492-C7B4657678B1}" destId="{846E380D-D516-4D05-A217-10DFE681B2E6}" srcOrd="0" destOrd="0" presId="urn:microsoft.com/office/officeart/2005/8/layout/default"/>
    <dgm:cxn modelId="{491006D1-D9D7-487A-B0FB-95E751C76936}" srcId="{43943922-B38F-48FF-9E37-71FDEFD73BC6}" destId="{A82CBB9A-734E-4143-BF24-CDEB4A5CCEFF}" srcOrd="7" destOrd="0" parTransId="{75900184-120F-4F16-8556-595C2D233BDD}" sibTransId="{227F8E8E-F780-4558-9AC8-741240F0A7D0}"/>
    <dgm:cxn modelId="{072B24EB-2147-462E-913C-9A7CCFC55E87}" type="presOf" srcId="{ED120863-9532-4D59-90D9-E8FD50239C77}" destId="{CE96F78E-1C31-4280-ACE1-EA66ACDD7F1C}" srcOrd="0" destOrd="0" presId="urn:microsoft.com/office/officeart/2005/8/layout/default"/>
    <dgm:cxn modelId="{7E83DBD4-1BFE-472B-819B-6EDB7014F9D6}" type="presParOf" srcId="{58077655-C8F2-44DB-8674-D9D2C1DFE9DA}" destId="{846E380D-D516-4D05-A217-10DFE681B2E6}" srcOrd="0" destOrd="0" presId="urn:microsoft.com/office/officeart/2005/8/layout/default"/>
    <dgm:cxn modelId="{896FC2BA-1B02-48DA-9AB6-01DDB9624F83}" type="presParOf" srcId="{58077655-C8F2-44DB-8674-D9D2C1DFE9DA}" destId="{70007F9B-5E38-4B17-AC6E-AC3702F28A1B}" srcOrd="1" destOrd="0" presId="urn:microsoft.com/office/officeart/2005/8/layout/default"/>
    <dgm:cxn modelId="{808CC577-A9D5-4C24-BE6D-A2EB35369195}" type="presParOf" srcId="{58077655-C8F2-44DB-8674-D9D2C1DFE9DA}" destId="{CE96F78E-1C31-4280-ACE1-EA66ACDD7F1C}" srcOrd="2" destOrd="0" presId="urn:microsoft.com/office/officeart/2005/8/layout/default"/>
    <dgm:cxn modelId="{1E257290-CD80-4014-A04E-32B048D20827}" type="presParOf" srcId="{58077655-C8F2-44DB-8674-D9D2C1DFE9DA}" destId="{329EEB77-6828-4DBB-9AA8-002FC86F6204}" srcOrd="3" destOrd="0" presId="urn:microsoft.com/office/officeart/2005/8/layout/default"/>
    <dgm:cxn modelId="{93F4B5C7-1301-4F37-AADE-7591B8A74A44}" type="presParOf" srcId="{58077655-C8F2-44DB-8674-D9D2C1DFE9DA}" destId="{45BFF65B-D4EA-42F4-B83D-FF88DCC6E22B}" srcOrd="4" destOrd="0" presId="urn:microsoft.com/office/officeart/2005/8/layout/default"/>
    <dgm:cxn modelId="{A5FACB26-DA27-4403-8F94-B732454E8801}" type="presParOf" srcId="{58077655-C8F2-44DB-8674-D9D2C1DFE9DA}" destId="{D1614653-9B51-46AA-897F-0BE1DE3F50F5}" srcOrd="5" destOrd="0" presId="urn:microsoft.com/office/officeart/2005/8/layout/default"/>
    <dgm:cxn modelId="{2B634517-11E9-47C6-B5F2-4DA940B1EF11}" type="presParOf" srcId="{58077655-C8F2-44DB-8674-D9D2C1DFE9DA}" destId="{7DA8D280-7881-4C6B-87EA-1CC34C34E77A}" srcOrd="6" destOrd="0" presId="urn:microsoft.com/office/officeart/2005/8/layout/default"/>
    <dgm:cxn modelId="{2F452BD7-C09E-4950-AF0E-A0533BFBE38A}" type="presParOf" srcId="{58077655-C8F2-44DB-8674-D9D2C1DFE9DA}" destId="{E051EDB8-19DE-445E-93BE-ED939162EBD7}" srcOrd="7" destOrd="0" presId="urn:microsoft.com/office/officeart/2005/8/layout/default"/>
    <dgm:cxn modelId="{F24036D5-EF2B-412A-B1F6-5DB40B063EFD}" type="presParOf" srcId="{58077655-C8F2-44DB-8674-D9D2C1DFE9DA}" destId="{0EE683FF-06D0-4CF5-81F9-999A69959A91}" srcOrd="8" destOrd="0" presId="urn:microsoft.com/office/officeart/2005/8/layout/default"/>
    <dgm:cxn modelId="{A2FCFF4F-0830-4A9E-A603-B484E8A313D2}" type="presParOf" srcId="{58077655-C8F2-44DB-8674-D9D2C1DFE9DA}" destId="{FD4A264E-58C9-4C90-855B-0C965EDD6293}" srcOrd="9" destOrd="0" presId="urn:microsoft.com/office/officeart/2005/8/layout/default"/>
    <dgm:cxn modelId="{809E0AD0-826F-4CD8-AF9A-0D687CA1111E}" type="presParOf" srcId="{58077655-C8F2-44DB-8674-D9D2C1DFE9DA}" destId="{1B791D40-E6FA-4E0F-9375-1179EA06F3A6}" srcOrd="10" destOrd="0" presId="urn:microsoft.com/office/officeart/2005/8/layout/default"/>
    <dgm:cxn modelId="{37B692B5-14B8-40F8-9146-4AC651FBFE01}" type="presParOf" srcId="{58077655-C8F2-44DB-8674-D9D2C1DFE9DA}" destId="{42B77110-0513-4EC2-A604-97648EA62F7C}" srcOrd="11" destOrd="0" presId="urn:microsoft.com/office/officeart/2005/8/layout/default"/>
    <dgm:cxn modelId="{CF3229A5-C28B-4965-BF88-FFB96B9A7E73}" type="presParOf" srcId="{58077655-C8F2-44DB-8674-D9D2C1DFE9DA}" destId="{F87F8AE2-D643-4039-9264-007BAA8181BD}" srcOrd="12" destOrd="0" presId="urn:microsoft.com/office/officeart/2005/8/layout/default"/>
    <dgm:cxn modelId="{A93AD84A-0AEB-4730-8E32-2F82BBA7C22F}" type="presParOf" srcId="{58077655-C8F2-44DB-8674-D9D2C1DFE9DA}" destId="{3C71D184-4331-4C50-BEB1-D27D14BADFAE}" srcOrd="13" destOrd="0" presId="urn:microsoft.com/office/officeart/2005/8/layout/default"/>
    <dgm:cxn modelId="{23BCD326-5ECF-42EA-9CC2-8725D5D69956}" type="presParOf" srcId="{58077655-C8F2-44DB-8674-D9D2C1DFE9DA}" destId="{7953C6A6-A768-4D8E-8EDC-59821B07BB5D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E2FE519-8240-4031-A1A0-0FE34EF1C682}" type="doc">
      <dgm:prSet loTypeId="urn:microsoft.com/office/officeart/2005/8/layout/venn1" loCatId="relationship" qsTypeId="urn:microsoft.com/office/officeart/2005/8/quickstyle/3d2" qsCatId="3D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9AFC402-EDE7-425E-84AB-7145C0E89C95}">
      <dgm:prSet/>
      <dgm:spPr/>
      <dgm:t>
        <a:bodyPr/>
        <a:lstStyle/>
        <a:p>
          <a:r>
            <a:rPr lang="en-US"/>
            <a:t>Comprehensive training </a:t>
          </a:r>
        </a:p>
      </dgm:t>
    </dgm:pt>
    <dgm:pt modelId="{A2A47968-D2B6-4ED5-8B9F-3C3E7A9042D7}" type="parTrans" cxnId="{1B960044-BB86-4AFE-B9FD-4C5DB7B3D76C}">
      <dgm:prSet/>
      <dgm:spPr/>
      <dgm:t>
        <a:bodyPr/>
        <a:lstStyle/>
        <a:p>
          <a:endParaRPr lang="en-US"/>
        </a:p>
      </dgm:t>
    </dgm:pt>
    <dgm:pt modelId="{6F4A70DE-17D5-488E-890D-FA2F9A786FAD}" type="sibTrans" cxnId="{1B960044-BB86-4AFE-B9FD-4C5DB7B3D76C}">
      <dgm:prSet/>
      <dgm:spPr/>
      <dgm:t>
        <a:bodyPr/>
        <a:lstStyle/>
        <a:p>
          <a:endParaRPr lang="en-US"/>
        </a:p>
      </dgm:t>
    </dgm:pt>
    <dgm:pt modelId="{427DD83B-4A70-45DA-BF72-93DFBD734F24}">
      <dgm:prSet/>
      <dgm:spPr/>
      <dgm:t>
        <a:bodyPr/>
        <a:lstStyle/>
        <a:p>
          <a:r>
            <a:rPr lang="en-US"/>
            <a:t>Safe work practices </a:t>
          </a:r>
        </a:p>
      </dgm:t>
    </dgm:pt>
    <dgm:pt modelId="{F6BBBA02-473F-4B48-93D6-DA05A6DD62FF}" type="parTrans" cxnId="{52C88F0B-8C5A-4B17-9B3D-939F3F6E2A80}">
      <dgm:prSet/>
      <dgm:spPr/>
      <dgm:t>
        <a:bodyPr/>
        <a:lstStyle/>
        <a:p>
          <a:endParaRPr lang="en-US"/>
        </a:p>
      </dgm:t>
    </dgm:pt>
    <dgm:pt modelId="{0EF71759-3B0F-4F9E-AA2A-CE0B92F149A0}" type="sibTrans" cxnId="{52C88F0B-8C5A-4B17-9B3D-939F3F6E2A80}">
      <dgm:prSet/>
      <dgm:spPr/>
      <dgm:t>
        <a:bodyPr/>
        <a:lstStyle/>
        <a:p>
          <a:endParaRPr lang="en-US"/>
        </a:p>
      </dgm:t>
    </dgm:pt>
    <dgm:pt modelId="{FDC5717D-7893-47DC-B582-5BB5A4E4B740}">
      <dgm:prSet/>
      <dgm:spPr/>
      <dgm:t>
        <a:bodyPr/>
        <a:lstStyle/>
        <a:p>
          <a:r>
            <a:rPr lang="en-US"/>
            <a:t>Risk assessment</a:t>
          </a:r>
        </a:p>
      </dgm:t>
    </dgm:pt>
    <dgm:pt modelId="{386634B6-EAD7-472B-9DB6-F3EFDC6EC071}" type="parTrans" cxnId="{A0244D94-1B18-4650-A40D-E3ED4C308102}">
      <dgm:prSet/>
      <dgm:spPr/>
      <dgm:t>
        <a:bodyPr/>
        <a:lstStyle/>
        <a:p>
          <a:endParaRPr lang="en-US"/>
        </a:p>
      </dgm:t>
    </dgm:pt>
    <dgm:pt modelId="{53596415-3EEB-4CE5-93AE-8EE25F9E6226}" type="sibTrans" cxnId="{A0244D94-1B18-4650-A40D-E3ED4C308102}">
      <dgm:prSet/>
      <dgm:spPr/>
      <dgm:t>
        <a:bodyPr/>
        <a:lstStyle/>
        <a:p>
          <a:endParaRPr lang="en-US"/>
        </a:p>
      </dgm:t>
    </dgm:pt>
    <dgm:pt modelId="{3DAEC8E4-0216-4B9C-9893-DBED15DF2954}">
      <dgm:prSet/>
      <dgm:spPr/>
      <dgm:t>
        <a:bodyPr/>
        <a:lstStyle/>
        <a:p>
          <a:r>
            <a:rPr lang="en-US" dirty="0"/>
            <a:t>PPE </a:t>
          </a:r>
        </a:p>
      </dgm:t>
    </dgm:pt>
    <dgm:pt modelId="{CC2765C6-B6F2-4A83-880D-3A8F87A9566C}" type="parTrans" cxnId="{17E24AE5-486D-4D9F-97AD-5E49B17FB888}">
      <dgm:prSet/>
      <dgm:spPr/>
      <dgm:t>
        <a:bodyPr/>
        <a:lstStyle/>
        <a:p>
          <a:endParaRPr lang="en-US"/>
        </a:p>
      </dgm:t>
    </dgm:pt>
    <dgm:pt modelId="{41C7EB0E-DC67-40C5-A62C-677C787469A6}" type="sibTrans" cxnId="{17E24AE5-486D-4D9F-97AD-5E49B17FB888}">
      <dgm:prSet/>
      <dgm:spPr/>
      <dgm:t>
        <a:bodyPr/>
        <a:lstStyle/>
        <a:p>
          <a:endParaRPr lang="en-US"/>
        </a:p>
      </dgm:t>
    </dgm:pt>
    <dgm:pt modelId="{1FEE983E-CA6A-401E-B099-31DC5B1982D1}">
      <dgm:prSet/>
      <dgm:spPr/>
      <dgm:t>
        <a:bodyPr/>
        <a:lstStyle/>
        <a:p>
          <a:r>
            <a:rPr lang="en-US"/>
            <a:t>Ventilation and fume extraction</a:t>
          </a:r>
        </a:p>
      </dgm:t>
    </dgm:pt>
    <dgm:pt modelId="{23DD3C36-83F3-452A-83E2-6E30EDDF913D}" type="parTrans" cxnId="{C06B65AC-0FD5-449F-A5DC-A1AA1E001163}">
      <dgm:prSet/>
      <dgm:spPr/>
      <dgm:t>
        <a:bodyPr/>
        <a:lstStyle/>
        <a:p>
          <a:endParaRPr lang="en-US"/>
        </a:p>
      </dgm:t>
    </dgm:pt>
    <dgm:pt modelId="{54355325-3A84-4470-9C02-152061A993AC}" type="sibTrans" cxnId="{C06B65AC-0FD5-449F-A5DC-A1AA1E001163}">
      <dgm:prSet/>
      <dgm:spPr/>
      <dgm:t>
        <a:bodyPr/>
        <a:lstStyle/>
        <a:p>
          <a:endParaRPr lang="en-US"/>
        </a:p>
      </dgm:t>
    </dgm:pt>
    <dgm:pt modelId="{81FF28E8-D435-4A7C-B287-D82C79EB9260}" type="pres">
      <dgm:prSet presAssocID="{6E2FE519-8240-4031-A1A0-0FE34EF1C682}" presName="compositeShape" presStyleCnt="0">
        <dgm:presLayoutVars>
          <dgm:chMax val="7"/>
          <dgm:dir/>
          <dgm:resizeHandles val="exact"/>
        </dgm:presLayoutVars>
      </dgm:prSet>
      <dgm:spPr/>
    </dgm:pt>
    <dgm:pt modelId="{B12117EC-13A8-4045-9080-16D6CCD23D47}" type="pres">
      <dgm:prSet presAssocID="{99AFC402-EDE7-425E-84AB-7145C0E89C95}" presName="circ1" presStyleLbl="vennNode1" presStyleIdx="0" presStyleCnt="5"/>
      <dgm:spPr/>
    </dgm:pt>
    <dgm:pt modelId="{ACEFE891-D7EA-4F85-84A5-500739BC5516}" type="pres">
      <dgm:prSet presAssocID="{99AFC402-EDE7-425E-84AB-7145C0E89C9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4B9C84C-C72B-459B-87FD-B74672C063C1}" type="pres">
      <dgm:prSet presAssocID="{427DD83B-4A70-45DA-BF72-93DFBD734F24}" presName="circ2" presStyleLbl="vennNode1" presStyleIdx="1" presStyleCnt="5"/>
      <dgm:spPr/>
    </dgm:pt>
    <dgm:pt modelId="{E947FC94-3C22-4AB7-8793-D88960DADBE7}" type="pres">
      <dgm:prSet presAssocID="{427DD83B-4A70-45DA-BF72-93DFBD734F2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CF66B33-89F7-4773-970D-51FBDCF6B197}" type="pres">
      <dgm:prSet presAssocID="{FDC5717D-7893-47DC-B582-5BB5A4E4B740}" presName="circ3" presStyleLbl="vennNode1" presStyleIdx="2" presStyleCnt="5"/>
      <dgm:spPr/>
    </dgm:pt>
    <dgm:pt modelId="{66A6B73C-4DD9-4BA9-885B-A164CE033541}" type="pres">
      <dgm:prSet presAssocID="{FDC5717D-7893-47DC-B582-5BB5A4E4B74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E0A1AB4-3962-4389-B783-955A4FF28C4D}" type="pres">
      <dgm:prSet presAssocID="{3DAEC8E4-0216-4B9C-9893-DBED15DF2954}" presName="circ4" presStyleLbl="vennNode1" presStyleIdx="3" presStyleCnt="5"/>
      <dgm:spPr/>
    </dgm:pt>
    <dgm:pt modelId="{7A22E4FA-C3BD-4285-BE16-596A187D818F}" type="pres">
      <dgm:prSet presAssocID="{3DAEC8E4-0216-4B9C-9893-DBED15DF295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E709EC4-0CBC-4189-A97C-45A28C697926}" type="pres">
      <dgm:prSet presAssocID="{1FEE983E-CA6A-401E-B099-31DC5B1982D1}" presName="circ5" presStyleLbl="vennNode1" presStyleIdx="4" presStyleCnt="5"/>
      <dgm:spPr/>
    </dgm:pt>
    <dgm:pt modelId="{F89031FE-A821-46B6-B6C7-04D69EA6782C}" type="pres">
      <dgm:prSet presAssocID="{1FEE983E-CA6A-401E-B099-31DC5B1982D1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2C88F0B-8C5A-4B17-9B3D-939F3F6E2A80}" srcId="{6E2FE519-8240-4031-A1A0-0FE34EF1C682}" destId="{427DD83B-4A70-45DA-BF72-93DFBD734F24}" srcOrd="1" destOrd="0" parTransId="{F6BBBA02-473F-4B48-93D6-DA05A6DD62FF}" sibTransId="{0EF71759-3B0F-4F9E-AA2A-CE0B92F149A0}"/>
    <dgm:cxn modelId="{3DDDB412-F499-4659-9A1F-75E5EB92908B}" type="presOf" srcId="{3DAEC8E4-0216-4B9C-9893-DBED15DF2954}" destId="{7A22E4FA-C3BD-4285-BE16-596A187D818F}" srcOrd="0" destOrd="0" presId="urn:microsoft.com/office/officeart/2005/8/layout/venn1"/>
    <dgm:cxn modelId="{1B960044-BB86-4AFE-B9FD-4C5DB7B3D76C}" srcId="{6E2FE519-8240-4031-A1A0-0FE34EF1C682}" destId="{99AFC402-EDE7-425E-84AB-7145C0E89C95}" srcOrd="0" destOrd="0" parTransId="{A2A47968-D2B6-4ED5-8B9F-3C3E7A9042D7}" sibTransId="{6F4A70DE-17D5-488E-890D-FA2F9A786FAD}"/>
    <dgm:cxn modelId="{4DE58076-4F2E-4FDA-93D5-DEF5A4EF5683}" type="presOf" srcId="{99AFC402-EDE7-425E-84AB-7145C0E89C95}" destId="{ACEFE891-D7EA-4F85-84A5-500739BC5516}" srcOrd="0" destOrd="0" presId="urn:microsoft.com/office/officeart/2005/8/layout/venn1"/>
    <dgm:cxn modelId="{E2AE5879-575E-40ED-870F-4CB64215A530}" type="presOf" srcId="{6E2FE519-8240-4031-A1A0-0FE34EF1C682}" destId="{81FF28E8-D435-4A7C-B287-D82C79EB9260}" srcOrd="0" destOrd="0" presId="urn:microsoft.com/office/officeart/2005/8/layout/venn1"/>
    <dgm:cxn modelId="{A413F28D-3F80-44B4-89A6-69503CAB4BC0}" type="presOf" srcId="{1FEE983E-CA6A-401E-B099-31DC5B1982D1}" destId="{F89031FE-A821-46B6-B6C7-04D69EA6782C}" srcOrd="0" destOrd="0" presId="urn:microsoft.com/office/officeart/2005/8/layout/venn1"/>
    <dgm:cxn modelId="{A0244D94-1B18-4650-A40D-E3ED4C308102}" srcId="{6E2FE519-8240-4031-A1A0-0FE34EF1C682}" destId="{FDC5717D-7893-47DC-B582-5BB5A4E4B740}" srcOrd="2" destOrd="0" parTransId="{386634B6-EAD7-472B-9DB6-F3EFDC6EC071}" sibTransId="{53596415-3EEB-4CE5-93AE-8EE25F9E6226}"/>
    <dgm:cxn modelId="{C06B65AC-0FD5-449F-A5DC-A1AA1E001163}" srcId="{6E2FE519-8240-4031-A1A0-0FE34EF1C682}" destId="{1FEE983E-CA6A-401E-B099-31DC5B1982D1}" srcOrd="4" destOrd="0" parTransId="{23DD3C36-83F3-452A-83E2-6E30EDDF913D}" sibTransId="{54355325-3A84-4470-9C02-152061A993AC}"/>
    <dgm:cxn modelId="{A31FFEB5-2F23-4B91-B01A-50A89686C3F3}" type="presOf" srcId="{427DD83B-4A70-45DA-BF72-93DFBD734F24}" destId="{E947FC94-3C22-4AB7-8793-D88960DADBE7}" srcOrd="0" destOrd="0" presId="urn:microsoft.com/office/officeart/2005/8/layout/venn1"/>
    <dgm:cxn modelId="{F5CC5BD8-0445-492B-BD72-73A5F7875BF2}" type="presOf" srcId="{FDC5717D-7893-47DC-B582-5BB5A4E4B740}" destId="{66A6B73C-4DD9-4BA9-885B-A164CE033541}" srcOrd="0" destOrd="0" presId="urn:microsoft.com/office/officeart/2005/8/layout/venn1"/>
    <dgm:cxn modelId="{17E24AE5-486D-4D9F-97AD-5E49B17FB888}" srcId="{6E2FE519-8240-4031-A1A0-0FE34EF1C682}" destId="{3DAEC8E4-0216-4B9C-9893-DBED15DF2954}" srcOrd="3" destOrd="0" parTransId="{CC2765C6-B6F2-4A83-880D-3A8F87A9566C}" sibTransId="{41C7EB0E-DC67-40C5-A62C-677C787469A6}"/>
    <dgm:cxn modelId="{2B251F33-2007-4957-B6DE-CAAEE18F9E5E}" type="presParOf" srcId="{81FF28E8-D435-4A7C-B287-D82C79EB9260}" destId="{B12117EC-13A8-4045-9080-16D6CCD23D47}" srcOrd="0" destOrd="0" presId="urn:microsoft.com/office/officeart/2005/8/layout/venn1"/>
    <dgm:cxn modelId="{F8878CEE-C2FF-4AF4-9929-63ECCAB160A2}" type="presParOf" srcId="{81FF28E8-D435-4A7C-B287-D82C79EB9260}" destId="{ACEFE891-D7EA-4F85-84A5-500739BC5516}" srcOrd="1" destOrd="0" presId="urn:microsoft.com/office/officeart/2005/8/layout/venn1"/>
    <dgm:cxn modelId="{71210DBC-03E0-4F17-AAAE-85C39DB18E46}" type="presParOf" srcId="{81FF28E8-D435-4A7C-B287-D82C79EB9260}" destId="{C4B9C84C-C72B-459B-87FD-B74672C063C1}" srcOrd="2" destOrd="0" presId="urn:microsoft.com/office/officeart/2005/8/layout/venn1"/>
    <dgm:cxn modelId="{209F359B-28EA-4D91-BF71-3A0B348867EB}" type="presParOf" srcId="{81FF28E8-D435-4A7C-B287-D82C79EB9260}" destId="{E947FC94-3C22-4AB7-8793-D88960DADBE7}" srcOrd="3" destOrd="0" presId="urn:microsoft.com/office/officeart/2005/8/layout/venn1"/>
    <dgm:cxn modelId="{A91CEC03-1B85-4073-8CB4-6067F27FA236}" type="presParOf" srcId="{81FF28E8-D435-4A7C-B287-D82C79EB9260}" destId="{6CF66B33-89F7-4773-970D-51FBDCF6B197}" srcOrd="4" destOrd="0" presId="urn:microsoft.com/office/officeart/2005/8/layout/venn1"/>
    <dgm:cxn modelId="{5E602E2E-7D42-467A-889F-FB1C36521F89}" type="presParOf" srcId="{81FF28E8-D435-4A7C-B287-D82C79EB9260}" destId="{66A6B73C-4DD9-4BA9-885B-A164CE033541}" srcOrd="5" destOrd="0" presId="urn:microsoft.com/office/officeart/2005/8/layout/venn1"/>
    <dgm:cxn modelId="{27675ABC-DA40-4D2C-ACA9-9909648022B4}" type="presParOf" srcId="{81FF28E8-D435-4A7C-B287-D82C79EB9260}" destId="{0E0A1AB4-3962-4389-B783-955A4FF28C4D}" srcOrd="6" destOrd="0" presId="urn:microsoft.com/office/officeart/2005/8/layout/venn1"/>
    <dgm:cxn modelId="{B4FDEC28-CBFE-468D-BDD7-C40E14891623}" type="presParOf" srcId="{81FF28E8-D435-4A7C-B287-D82C79EB9260}" destId="{7A22E4FA-C3BD-4285-BE16-596A187D818F}" srcOrd="7" destOrd="0" presId="urn:microsoft.com/office/officeart/2005/8/layout/venn1"/>
    <dgm:cxn modelId="{7A6B2FDC-57C1-4C56-AF5E-BCA12F5D629D}" type="presParOf" srcId="{81FF28E8-D435-4A7C-B287-D82C79EB9260}" destId="{AE709EC4-0CBC-4189-A97C-45A28C697926}" srcOrd="8" destOrd="0" presId="urn:microsoft.com/office/officeart/2005/8/layout/venn1"/>
    <dgm:cxn modelId="{6E7700E1-612D-450C-9A07-A3D9BB268D6B}" type="presParOf" srcId="{81FF28E8-D435-4A7C-B287-D82C79EB9260}" destId="{F89031FE-A821-46B6-B6C7-04D69EA6782C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03C56-3267-4974-97EE-C8AFF8372BD2}">
      <dsp:nvSpPr>
        <dsp:cNvPr id="0" name=""/>
        <dsp:cNvSpPr/>
      </dsp:nvSpPr>
      <dsp:spPr>
        <a:xfrm>
          <a:off x="1920943" y="466700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0428A-33D2-4167-9CCC-FD20D4514DA8}">
      <dsp:nvSpPr>
        <dsp:cNvPr id="0" name=""/>
        <dsp:cNvSpPr/>
      </dsp:nvSpPr>
      <dsp:spPr>
        <a:xfrm>
          <a:off x="2388943" y="93470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C638A-60F0-4E7E-BF8C-656FE15D0B5E}">
      <dsp:nvSpPr>
        <dsp:cNvPr id="0" name=""/>
        <dsp:cNvSpPr/>
      </dsp:nvSpPr>
      <dsp:spPr>
        <a:xfrm>
          <a:off x="1218943" y="3346701"/>
          <a:ext cx="3600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dirty="0"/>
            <a:t>The focus of this module is to introduce welding safe work practices in an industrial environment.</a:t>
          </a:r>
        </a:p>
      </dsp:txBody>
      <dsp:txXfrm>
        <a:off x="1218943" y="3346701"/>
        <a:ext cx="3600000" cy="1485000"/>
      </dsp:txXfrm>
    </dsp:sp>
    <dsp:sp modelId="{3956E94F-DC26-428E-86D5-1EC2EFD85073}">
      <dsp:nvSpPr>
        <dsp:cNvPr id="0" name=""/>
        <dsp:cNvSpPr/>
      </dsp:nvSpPr>
      <dsp:spPr>
        <a:xfrm>
          <a:off x="6150943" y="466700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7AB10-529F-4ABB-912F-52955E67C5FA}">
      <dsp:nvSpPr>
        <dsp:cNvPr id="0" name=""/>
        <dsp:cNvSpPr/>
      </dsp:nvSpPr>
      <dsp:spPr>
        <a:xfrm>
          <a:off x="6618943" y="934700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1471E-9F65-49CE-8F66-8601ABC89428}">
      <dsp:nvSpPr>
        <dsp:cNvPr id="0" name=""/>
        <dsp:cNvSpPr/>
      </dsp:nvSpPr>
      <dsp:spPr>
        <a:xfrm>
          <a:off x="5448943" y="3346701"/>
          <a:ext cx="3600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dirty="0"/>
            <a:t>The learning will enable learners to demonstrate an understanding of: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dirty="0"/>
            <a:t>KM-02-KT01: general health, safety and environmental protection concepts (30%)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dirty="0"/>
            <a:t>KM-02-KT02: welding specific health, safety and environmental protection concepts (70%)</a:t>
          </a:r>
        </a:p>
      </dsp:txBody>
      <dsp:txXfrm>
        <a:off x="5448943" y="3346701"/>
        <a:ext cx="3600000" cy="1485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45F1A-4BAE-4EF2-BD22-0A6B6FB48FE6}">
      <dsp:nvSpPr>
        <dsp:cNvPr id="0" name=""/>
        <dsp:cNvSpPr/>
      </dsp:nvSpPr>
      <dsp:spPr>
        <a:xfrm>
          <a:off x="1217129" y="603"/>
          <a:ext cx="1450043" cy="145004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</dsp:sp>
    <dsp:sp modelId="{55085CA2-A070-4AC6-A917-CC499525A04C}">
      <dsp:nvSpPr>
        <dsp:cNvPr id="0" name=""/>
        <dsp:cNvSpPr/>
      </dsp:nvSpPr>
      <dsp:spPr>
        <a:xfrm>
          <a:off x="1942151" y="603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Cylinders exposure to fires: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Removed cylinders exposed to fire from service.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Have them inspected following SANS 1825 requirements.</a:t>
          </a:r>
          <a:endParaRPr lang="en-ZA" sz="1700" kern="1200" dirty="0"/>
        </a:p>
      </dsp:txBody>
      <dsp:txXfrm>
        <a:off x="1942151" y="603"/>
        <a:ext cx="7736513" cy="1450043"/>
      </dsp:txXfrm>
    </dsp:sp>
    <dsp:sp modelId="{EF2E30D2-5637-4652-A579-ACF40A74BA14}">
      <dsp:nvSpPr>
        <dsp:cNvPr id="0" name=""/>
        <dsp:cNvSpPr/>
      </dsp:nvSpPr>
      <dsp:spPr>
        <a:xfrm>
          <a:off x="1217129" y="1450647"/>
          <a:ext cx="1450043" cy="145004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</dsp:sp>
    <dsp:sp modelId="{85817AD2-1A71-4F51-BABD-7B05B2E85C15}">
      <dsp:nvSpPr>
        <dsp:cNvPr id="0" name=""/>
        <dsp:cNvSpPr/>
      </dsp:nvSpPr>
      <dsp:spPr>
        <a:xfrm>
          <a:off x="1942151" y="1450647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Position and Support of Gas Cylinders: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- Use liquefiable gas cylinders and those with dissolved acetylene in an upright position.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- Ensure they are stable and can't tip over.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- Secure horizontally used cylinders to prevent rolling.</a:t>
          </a:r>
          <a:endParaRPr lang="en-ZA" sz="1700" kern="1200" dirty="0"/>
        </a:p>
      </dsp:txBody>
      <dsp:txXfrm>
        <a:off x="1942151" y="1450647"/>
        <a:ext cx="7736513" cy="1450043"/>
      </dsp:txXfrm>
    </dsp:sp>
    <dsp:sp modelId="{712B3110-7C40-4F96-92DE-6859B2F1446E}">
      <dsp:nvSpPr>
        <dsp:cNvPr id="0" name=""/>
        <dsp:cNvSpPr/>
      </dsp:nvSpPr>
      <dsp:spPr>
        <a:xfrm>
          <a:off x="1217129" y="2900690"/>
          <a:ext cx="1450043" cy="145004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</dsp:sp>
    <dsp:sp modelId="{02953FEA-0341-4560-9D83-E800B2DF6FEC}">
      <dsp:nvSpPr>
        <dsp:cNvPr id="0" name=""/>
        <dsp:cNvSpPr/>
      </dsp:nvSpPr>
      <dsp:spPr>
        <a:xfrm>
          <a:off x="1942151" y="2900690"/>
          <a:ext cx="7736513" cy="145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Incident Reporting: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-</a:t>
          </a:r>
          <a:r>
            <a:rPr lang="en-US" sz="1700" b="0" i="0" kern="1200" dirty="0"/>
            <a:t>Follow specified requirements for reporting incidents defined in national legislation.</a:t>
          </a:r>
          <a:endParaRPr lang="en-ZA" sz="1700" kern="1200" dirty="0"/>
        </a:p>
      </dsp:txBody>
      <dsp:txXfrm>
        <a:off x="1942151" y="2900690"/>
        <a:ext cx="7736513" cy="14500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F85D7-E7DE-4536-8DEF-47DAABE9A734}">
      <dsp:nvSpPr>
        <dsp:cNvPr id="0" name=""/>
        <dsp:cNvSpPr/>
      </dsp:nvSpPr>
      <dsp:spPr>
        <a:xfrm>
          <a:off x="5127" y="290926"/>
          <a:ext cx="2331252" cy="828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0" i="0" kern="1200" dirty="0"/>
            <a:t>Welding Machine Ground</a:t>
          </a:r>
          <a:endParaRPr lang="en-ZA" sz="1400" b="0" kern="1200" dirty="0"/>
        </a:p>
      </dsp:txBody>
      <dsp:txXfrm>
        <a:off x="5127" y="290926"/>
        <a:ext cx="2331252" cy="552065"/>
      </dsp:txXfrm>
    </dsp:sp>
    <dsp:sp modelId="{8B556C55-F9CD-41E1-98F3-6495B2FF9CA3}">
      <dsp:nvSpPr>
        <dsp:cNvPr id="0" name=""/>
        <dsp:cNvSpPr/>
      </dsp:nvSpPr>
      <dsp:spPr>
        <a:xfrm>
          <a:off x="482612" y="842991"/>
          <a:ext cx="2331252" cy="257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Welding workpieces or workbenches should be grounded, typically to a metal building frame.</a:t>
          </a:r>
          <a:endParaRPr lang="en-ZA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/>
            <a:t>Grounding the workpiece limits voltage in case of equipment insulation failure.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/>
            <a:t>It's crucial for safety and electrical interference prevention.</a:t>
          </a:r>
        </a:p>
      </dsp:txBody>
      <dsp:txXfrm>
        <a:off x="550892" y="911271"/>
        <a:ext cx="2194692" cy="2433840"/>
      </dsp:txXfrm>
    </dsp:sp>
    <dsp:sp modelId="{683A1B6E-C854-40CF-8388-230E61703C76}">
      <dsp:nvSpPr>
        <dsp:cNvPr id="0" name=""/>
        <dsp:cNvSpPr/>
      </dsp:nvSpPr>
      <dsp:spPr>
        <a:xfrm flipV="1">
          <a:off x="2983175" y="248836"/>
          <a:ext cx="447026" cy="522413"/>
        </a:xfrm>
        <a:prstGeom prst="star4">
          <a:avLst/>
        </a:prstGeom>
        <a:solidFill>
          <a:schemeClr val="bg1"/>
        </a:solidFill>
        <a:ln>
          <a:solidFill>
            <a:schemeClr val="bg1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100" kern="120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 rot="10800000">
        <a:off x="2983175" y="353319"/>
        <a:ext cx="312918" cy="313447"/>
      </dsp:txXfrm>
    </dsp:sp>
    <dsp:sp modelId="{F126754A-907D-46B4-8737-128AA64B9C7C}">
      <dsp:nvSpPr>
        <dsp:cNvPr id="0" name=""/>
        <dsp:cNvSpPr/>
      </dsp:nvSpPr>
      <dsp:spPr>
        <a:xfrm>
          <a:off x="3750016" y="290926"/>
          <a:ext cx="2331252" cy="828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i="0" kern="1200" dirty="0"/>
            <a:t>Double Insulated Welding Machines:</a:t>
          </a:r>
          <a:endParaRPr lang="en-ZA" sz="1400" kern="1200" dirty="0"/>
        </a:p>
      </dsp:txBody>
      <dsp:txXfrm>
        <a:off x="3750016" y="290926"/>
        <a:ext cx="2331252" cy="552065"/>
      </dsp:txXfrm>
    </dsp:sp>
    <dsp:sp modelId="{79632190-CD1F-48D8-A7EC-2C9D609E319B}">
      <dsp:nvSpPr>
        <dsp:cNvPr id="0" name=""/>
        <dsp:cNvSpPr/>
      </dsp:nvSpPr>
      <dsp:spPr>
        <a:xfrm>
          <a:off x="4227502" y="842991"/>
          <a:ext cx="2331252" cy="257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Some welding machines have double insulation and don't require a grounding conductor.</a:t>
          </a:r>
          <a:endParaRPr lang="en-ZA" sz="1400" kern="1200" dirty="0"/>
        </a:p>
      </dsp:txBody>
      <dsp:txXfrm>
        <a:off x="4295782" y="911271"/>
        <a:ext cx="2194692" cy="2433840"/>
      </dsp:txXfrm>
    </dsp:sp>
    <dsp:sp modelId="{C656483E-C643-4356-98C1-B81DBF41DC6C}">
      <dsp:nvSpPr>
        <dsp:cNvPr id="0" name=""/>
        <dsp:cNvSpPr/>
      </dsp:nvSpPr>
      <dsp:spPr>
        <a:xfrm>
          <a:off x="7993031" y="209908"/>
          <a:ext cx="675870" cy="546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100" kern="1200"/>
        </a:p>
      </dsp:txBody>
      <dsp:txXfrm>
        <a:off x="7993031" y="319292"/>
        <a:ext cx="511795" cy="328150"/>
      </dsp:txXfrm>
    </dsp:sp>
    <dsp:sp modelId="{5D57A538-34D6-4F4A-ABC8-77301EB31625}">
      <dsp:nvSpPr>
        <dsp:cNvPr id="0" name=""/>
        <dsp:cNvSpPr/>
      </dsp:nvSpPr>
      <dsp:spPr>
        <a:xfrm>
          <a:off x="7494906" y="290926"/>
          <a:ext cx="2331252" cy="828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i="0" kern="1200" dirty="0"/>
            <a:t>Workpiece Ground:</a:t>
          </a:r>
          <a:endParaRPr lang="en-ZA" sz="1400" kern="1200" dirty="0"/>
        </a:p>
      </dsp:txBody>
      <dsp:txXfrm>
        <a:off x="7494906" y="290926"/>
        <a:ext cx="2331252" cy="552065"/>
      </dsp:txXfrm>
    </dsp:sp>
    <dsp:sp modelId="{56E4C6FA-4807-4726-8FF6-15864856F827}">
      <dsp:nvSpPr>
        <dsp:cNvPr id="0" name=""/>
        <dsp:cNvSpPr/>
      </dsp:nvSpPr>
      <dsp:spPr>
        <a:xfrm>
          <a:off x="7972391" y="842991"/>
          <a:ext cx="2331252" cy="257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The workpiece or workbench must be grounded, as per ANSI Z49.1, to limit voltage in case of insulation failure.</a:t>
          </a:r>
          <a:endParaRPr lang="en-ZA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kern="1200"/>
            <a:t>The ground connection should be separate from the welding circuit connection.</a:t>
          </a:r>
        </a:p>
      </dsp:txBody>
      <dsp:txXfrm>
        <a:off x="8040671" y="911271"/>
        <a:ext cx="2194692" cy="24338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F85D7-E7DE-4536-8DEF-47DAABE9A734}">
      <dsp:nvSpPr>
        <dsp:cNvPr id="0" name=""/>
        <dsp:cNvSpPr/>
      </dsp:nvSpPr>
      <dsp:spPr>
        <a:xfrm>
          <a:off x="5230" y="200323"/>
          <a:ext cx="2378024" cy="8913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Workpiece Connection vs. Ground Clamp:</a:t>
          </a:r>
          <a:endParaRPr lang="en-ZA" sz="1500" b="0" kern="1200" dirty="0"/>
        </a:p>
      </dsp:txBody>
      <dsp:txXfrm>
        <a:off x="5230" y="200323"/>
        <a:ext cx="2378024" cy="594253"/>
      </dsp:txXfrm>
    </dsp:sp>
    <dsp:sp modelId="{8B556C55-F9CD-41E1-98F3-6495B2FF9CA3}">
      <dsp:nvSpPr>
        <dsp:cNvPr id="0" name=""/>
        <dsp:cNvSpPr/>
      </dsp:nvSpPr>
      <dsp:spPr>
        <a:xfrm>
          <a:off x="492295" y="794576"/>
          <a:ext cx="2378024" cy="3356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Z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The workpiece connection is often mistakenly called a "ground clamp," but it's different from the actual ground connection.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Welding cable does not provide ground; the ground connection is separate.</a:t>
          </a:r>
        </a:p>
      </dsp:txBody>
      <dsp:txXfrm>
        <a:off x="561945" y="864226"/>
        <a:ext cx="2238724" cy="3217137"/>
      </dsp:txXfrm>
    </dsp:sp>
    <dsp:sp modelId="{683A1B6E-C854-40CF-8388-230E61703C76}">
      <dsp:nvSpPr>
        <dsp:cNvPr id="0" name=""/>
        <dsp:cNvSpPr/>
      </dsp:nvSpPr>
      <dsp:spPr>
        <a:xfrm flipH="1" flipV="1">
          <a:off x="3022599" y="154100"/>
          <a:ext cx="496853" cy="570585"/>
        </a:xfrm>
        <a:prstGeom prst="star4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 rot="10800000">
        <a:off x="3171655" y="268217"/>
        <a:ext cx="347797" cy="342351"/>
      </dsp:txXfrm>
    </dsp:sp>
    <dsp:sp modelId="{F126754A-907D-46B4-8737-128AA64B9C7C}">
      <dsp:nvSpPr>
        <dsp:cNvPr id="0" name=""/>
        <dsp:cNvSpPr/>
      </dsp:nvSpPr>
      <dsp:spPr>
        <a:xfrm>
          <a:off x="3825254" y="200323"/>
          <a:ext cx="2378024" cy="8913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b="1" i="0" kern="1200" dirty="0"/>
            <a:t>High-Frequency Ground:</a:t>
          </a:r>
          <a:endParaRPr lang="en-ZA" sz="1500" kern="1200" dirty="0"/>
        </a:p>
      </dsp:txBody>
      <dsp:txXfrm>
        <a:off x="3825254" y="200323"/>
        <a:ext cx="2378024" cy="594253"/>
      </dsp:txXfrm>
    </dsp:sp>
    <dsp:sp modelId="{79632190-CD1F-48D8-A7EC-2C9D609E319B}">
      <dsp:nvSpPr>
        <dsp:cNvPr id="0" name=""/>
        <dsp:cNvSpPr/>
      </dsp:nvSpPr>
      <dsp:spPr>
        <a:xfrm>
          <a:off x="4312320" y="794576"/>
          <a:ext cx="2378024" cy="3356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 dirty="0"/>
            <a:t>Some welding machines use high-frequency circuits (e.g., TIG) that can interfere with nearby electronics.</a:t>
          </a:r>
          <a:endParaRPr lang="en-Z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Proper grounding helps minimize interference.</a:t>
          </a:r>
        </a:p>
      </dsp:txBody>
      <dsp:txXfrm>
        <a:off x="4381970" y="864226"/>
        <a:ext cx="2238724" cy="3217137"/>
      </dsp:txXfrm>
    </dsp:sp>
    <dsp:sp modelId="{C656483E-C643-4356-98C1-B81DBF41DC6C}">
      <dsp:nvSpPr>
        <dsp:cNvPr id="0" name=""/>
        <dsp:cNvSpPr/>
      </dsp:nvSpPr>
      <dsp:spPr>
        <a:xfrm flipV="1">
          <a:off x="6883400" y="359683"/>
          <a:ext cx="181435" cy="6440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500" kern="1200"/>
        </a:p>
      </dsp:txBody>
      <dsp:txXfrm rot="10800000">
        <a:off x="6883400" y="372564"/>
        <a:ext cx="162114" cy="38642"/>
      </dsp:txXfrm>
    </dsp:sp>
    <dsp:sp modelId="{5D57A538-34D6-4F4A-ABC8-77301EB31625}">
      <dsp:nvSpPr>
        <dsp:cNvPr id="0" name=""/>
        <dsp:cNvSpPr/>
      </dsp:nvSpPr>
      <dsp:spPr>
        <a:xfrm>
          <a:off x="7645279" y="200323"/>
          <a:ext cx="2378024" cy="8913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b="1" i="0" kern="1200" dirty="0"/>
            <a:t>Preventing Electrical Shocks:</a:t>
          </a:r>
          <a:endParaRPr lang="en-ZA" sz="1500" kern="1200" dirty="0"/>
        </a:p>
      </dsp:txBody>
      <dsp:txXfrm>
        <a:off x="7645279" y="200323"/>
        <a:ext cx="2378024" cy="594253"/>
      </dsp:txXfrm>
    </dsp:sp>
    <dsp:sp modelId="{56E4C6FA-4807-4726-8FF6-15864856F827}">
      <dsp:nvSpPr>
        <dsp:cNvPr id="0" name=""/>
        <dsp:cNvSpPr/>
      </dsp:nvSpPr>
      <dsp:spPr>
        <a:xfrm>
          <a:off x="8132345" y="794576"/>
          <a:ext cx="2378024" cy="3356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 dirty="0"/>
            <a:t>Insulate welders from the welding circuit using dry insulating gloves and other means.</a:t>
          </a:r>
          <a:endParaRPr lang="en-Z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Maintain insulation on weld cables, electrode holders, guns, and torches.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b="0" i="0" kern="1200"/>
            <a:t>Prevent electric shock from the electrical supply system through proper equipment maintenance and extension cord care.</a:t>
          </a:r>
        </a:p>
      </dsp:txBody>
      <dsp:txXfrm>
        <a:off x="8201995" y="864226"/>
        <a:ext cx="2238724" cy="3217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CE295-CC87-4616-BDBD-682E30A550DB}">
      <dsp:nvSpPr>
        <dsp:cNvPr id="0" name=""/>
        <dsp:cNvSpPr/>
      </dsp:nvSpPr>
      <dsp:spPr>
        <a:xfrm>
          <a:off x="-4984580" y="-764005"/>
          <a:ext cx="5938512" cy="5938512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539F6E-F4AD-4D58-BCA8-AA5D938ECADC}">
      <dsp:nvSpPr>
        <dsp:cNvPr id="0" name=""/>
        <dsp:cNvSpPr/>
      </dsp:nvSpPr>
      <dsp:spPr>
        <a:xfrm>
          <a:off x="309396" y="200501"/>
          <a:ext cx="9035789" cy="4008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815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-Use protective footwear to prevent foot injuries.</a:t>
          </a:r>
          <a:endParaRPr lang="en-ZA" sz="2100" kern="1200" dirty="0"/>
        </a:p>
      </dsp:txBody>
      <dsp:txXfrm>
        <a:off x="309396" y="200501"/>
        <a:ext cx="9035789" cy="400826"/>
      </dsp:txXfrm>
    </dsp:sp>
    <dsp:sp modelId="{B2117836-D3EA-4E43-9484-A38BAE647833}">
      <dsp:nvSpPr>
        <dsp:cNvPr id="0" name=""/>
        <dsp:cNvSpPr/>
      </dsp:nvSpPr>
      <dsp:spPr>
        <a:xfrm>
          <a:off x="58880" y="150398"/>
          <a:ext cx="501032" cy="501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A01700-9064-4B94-9F55-4586EE7FECCF}">
      <dsp:nvSpPr>
        <dsp:cNvPr id="0" name=""/>
        <dsp:cNvSpPr/>
      </dsp:nvSpPr>
      <dsp:spPr>
        <a:xfrm>
          <a:off x="672380" y="802093"/>
          <a:ext cx="8672805" cy="4008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815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Secure sleeves to avoid entanglement.</a:t>
          </a:r>
          <a:endParaRPr lang="en-ZA" sz="2100" kern="1200" dirty="0"/>
        </a:p>
      </dsp:txBody>
      <dsp:txXfrm>
        <a:off x="672380" y="802093"/>
        <a:ext cx="8672805" cy="400826"/>
      </dsp:txXfrm>
    </dsp:sp>
    <dsp:sp modelId="{D33258AA-44D4-441D-894D-67623861FD48}">
      <dsp:nvSpPr>
        <dsp:cNvPr id="0" name=""/>
        <dsp:cNvSpPr/>
      </dsp:nvSpPr>
      <dsp:spPr>
        <a:xfrm>
          <a:off x="421864" y="751990"/>
          <a:ext cx="501032" cy="501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21C105-1D79-441E-A3EB-7066A3466B99}">
      <dsp:nvSpPr>
        <dsp:cNvPr id="0" name=""/>
        <dsp:cNvSpPr/>
      </dsp:nvSpPr>
      <dsp:spPr>
        <a:xfrm>
          <a:off x="871294" y="1403244"/>
          <a:ext cx="8473891" cy="4008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815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Protect your eyes with safety glasses when using machinery.</a:t>
          </a:r>
          <a:endParaRPr lang="en-ZA" sz="2100" kern="1200" dirty="0"/>
        </a:p>
      </dsp:txBody>
      <dsp:txXfrm>
        <a:off x="871294" y="1403244"/>
        <a:ext cx="8473891" cy="400826"/>
      </dsp:txXfrm>
    </dsp:sp>
    <dsp:sp modelId="{83A17313-57CB-40C9-B6CB-29A66E6CA9E2}">
      <dsp:nvSpPr>
        <dsp:cNvPr id="0" name=""/>
        <dsp:cNvSpPr/>
      </dsp:nvSpPr>
      <dsp:spPr>
        <a:xfrm>
          <a:off x="620777" y="1353141"/>
          <a:ext cx="501032" cy="501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6F7267-5A40-4397-A2DF-77BD51C2FD03}">
      <dsp:nvSpPr>
        <dsp:cNvPr id="0" name=""/>
        <dsp:cNvSpPr/>
      </dsp:nvSpPr>
      <dsp:spPr>
        <a:xfrm>
          <a:off x="934805" y="2004836"/>
          <a:ext cx="8410380" cy="4008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815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Wear a hard safety hat near overhead cranes.</a:t>
          </a:r>
          <a:endParaRPr lang="en-ZA" sz="2100" kern="1200" dirty="0"/>
        </a:p>
      </dsp:txBody>
      <dsp:txXfrm>
        <a:off x="934805" y="2004836"/>
        <a:ext cx="8410380" cy="400826"/>
      </dsp:txXfrm>
    </dsp:sp>
    <dsp:sp modelId="{887FA188-DEFB-4288-989F-925E6E91F78F}">
      <dsp:nvSpPr>
        <dsp:cNvPr id="0" name=""/>
        <dsp:cNvSpPr/>
      </dsp:nvSpPr>
      <dsp:spPr>
        <a:xfrm>
          <a:off x="684289" y="1954733"/>
          <a:ext cx="501032" cy="501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6A3AB1-0074-452E-AC80-70B7C9F4CC32}">
      <dsp:nvSpPr>
        <dsp:cNvPr id="0" name=""/>
        <dsp:cNvSpPr/>
      </dsp:nvSpPr>
      <dsp:spPr>
        <a:xfrm>
          <a:off x="871294" y="2606429"/>
          <a:ext cx="8473891" cy="4008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815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Gloves for sharp objects and hazardous liquids.</a:t>
          </a:r>
          <a:endParaRPr lang="en-ZA" sz="2100" kern="1200" dirty="0"/>
        </a:p>
      </dsp:txBody>
      <dsp:txXfrm>
        <a:off x="871294" y="2606429"/>
        <a:ext cx="8473891" cy="400826"/>
      </dsp:txXfrm>
    </dsp:sp>
    <dsp:sp modelId="{45058788-F070-4064-895F-CA5EF4DF4F3A}">
      <dsp:nvSpPr>
        <dsp:cNvPr id="0" name=""/>
        <dsp:cNvSpPr/>
      </dsp:nvSpPr>
      <dsp:spPr>
        <a:xfrm>
          <a:off x="620777" y="2556325"/>
          <a:ext cx="501032" cy="501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B2217-9209-4A78-B715-90D09DF0C648}">
      <dsp:nvSpPr>
        <dsp:cNvPr id="0" name=""/>
        <dsp:cNvSpPr/>
      </dsp:nvSpPr>
      <dsp:spPr>
        <a:xfrm>
          <a:off x="672380" y="3207580"/>
          <a:ext cx="8672805" cy="4008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815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Keep your area clean and use gloves for cleanup.</a:t>
          </a:r>
          <a:endParaRPr lang="en-ZA" sz="2100" kern="1200" dirty="0"/>
        </a:p>
      </dsp:txBody>
      <dsp:txXfrm>
        <a:off x="672380" y="3207580"/>
        <a:ext cx="8672805" cy="400826"/>
      </dsp:txXfrm>
    </dsp:sp>
    <dsp:sp modelId="{B562ED0A-261F-404B-A5D7-FD3D234C141D}">
      <dsp:nvSpPr>
        <dsp:cNvPr id="0" name=""/>
        <dsp:cNvSpPr/>
      </dsp:nvSpPr>
      <dsp:spPr>
        <a:xfrm>
          <a:off x="421864" y="3157476"/>
          <a:ext cx="501032" cy="501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EA72D5-41F6-439A-8B72-C565B3C6375B}">
      <dsp:nvSpPr>
        <dsp:cNvPr id="0" name=""/>
        <dsp:cNvSpPr/>
      </dsp:nvSpPr>
      <dsp:spPr>
        <a:xfrm>
          <a:off x="309396" y="3809172"/>
          <a:ext cx="9035789" cy="4008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815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Ensure ventilation with flammable substances.</a:t>
          </a:r>
          <a:endParaRPr lang="en-ZA" sz="2100" kern="1200" dirty="0"/>
        </a:p>
      </dsp:txBody>
      <dsp:txXfrm>
        <a:off x="309396" y="3809172"/>
        <a:ext cx="9035789" cy="400826"/>
      </dsp:txXfrm>
    </dsp:sp>
    <dsp:sp modelId="{FCB85DBA-3E39-4722-B84D-D2BDD3159B6E}">
      <dsp:nvSpPr>
        <dsp:cNvPr id="0" name=""/>
        <dsp:cNvSpPr/>
      </dsp:nvSpPr>
      <dsp:spPr>
        <a:xfrm>
          <a:off x="58880" y="3759069"/>
          <a:ext cx="501032" cy="501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6C64F-3FE8-4320-907A-FC58D0C83C61}">
      <dsp:nvSpPr>
        <dsp:cNvPr id="0" name=""/>
        <dsp:cNvSpPr/>
      </dsp:nvSpPr>
      <dsp:spPr>
        <a:xfrm>
          <a:off x="-4519435" y="-693021"/>
          <a:ext cx="5383840" cy="5383840"/>
        </a:xfrm>
        <a:prstGeom prst="blockArc">
          <a:avLst>
            <a:gd name="adj1" fmla="val 18900000"/>
            <a:gd name="adj2" fmla="val 2700000"/>
            <a:gd name="adj3" fmla="val 401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7DE91-42FD-4933-AAAC-03DB3BCB1527}">
      <dsp:nvSpPr>
        <dsp:cNvPr id="0" name=""/>
        <dsp:cNvSpPr/>
      </dsp:nvSpPr>
      <dsp:spPr>
        <a:xfrm>
          <a:off x="322851" y="210524"/>
          <a:ext cx="9448637" cy="42088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40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No smoking to prevent fires.</a:t>
          </a:r>
          <a:endParaRPr lang="en-ZA" sz="2200" kern="1200"/>
        </a:p>
      </dsp:txBody>
      <dsp:txXfrm>
        <a:off x="322851" y="210524"/>
        <a:ext cx="9448637" cy="420888"/>
      </dsp:txXfrm>
    </dsp:sp>
    <dsp:sp modelId="{8B903685-8F09-47FE-9C8E-0097046F5E11}">
      <dsp:nvSpPr>
        <dsp:cNvPr id="0" name=""/>
        <dsp:cNvSpPr/>
      </dsp:nvSpPr>
      <dsp:spPr>
        <a:xfrm>
          <a:off x="59796" y="157913"/>
          <a:ext cx="526110" cy="526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EEF88B-31F0-4616-9701-50F008B75034}">
      <dsp:nvSpPr>
        <dsp:cNvPr id="0" name=""/>
        <dsp:cNvSpPr/>
      </dsp:nvSpPr>
      <dsp:spPr>
        <a:xfrm>
          <a:off x="669060" y="841776"/>
          <a:ext cx="9102428" cy="42088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40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Keep a clean workspace and use scrap bins.</a:t>
          </a:r>
          <a:endParaRPr lang="en-ZA" sz="2200" kern="1200"/>
        </a:p>
      </dsp:txBody>
      <dsp:txXfrm>
        <a:off x="669060" y="841776"/>
        <a:ext cx="9102428" cy="420888"/>
      </dsp:txXfrm>
    </dsp:sp>
    <dsp:sp modelId="{7FFC2177-46EC-4491-9702-E6BD82BF2806}">
      <dsp:nvSpPr>
        <dsp:cNvPr id="0" name=""/>
        <dsp:cNvSpPr/>
      </dsp:nvSpPr>
      <dsp:spPr>
        <a:xfrm>
          <a:off x="406005" y="789165"/>
          <a:ext cx="526110" cy="526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83D736-9EB6-4AED-BD40-59B3834B3398}">
      <dsp:nvSpPr>
        <dsp:cNvPr id="0" name=""/>
        <dsp:cNvSpPr/>
      </dsp:nvSpPr>
      <dsp:spPr>
        <a:xfrm>
          <a:off x="827373" y="1473028"/>
          <a:ext cx="8944115" cy="42088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40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Inspect and report faulty electrical equipment.</a:t>
          </a:r>
          <a:endParaRPr lang="en-ZA" sz="2200" kern="1200"/>
        </a:p>
      </dsp:txBody>
      <dsp:txXfrm>
        <a:off x="827373" y="1473028"/>
        <a:ext cx="8944115" cy="420888"/>
      </dsp:txXfrm>
    </dsp:sp>
    <dsp:sp modelId="{6F06A363-0D70-4EBC-8399-5E4CF4466074}">
      <dsp:nvSpPr>
        <dsp:cNvPr id="0" name=""/>
        <dsp:cNvSpPr/>
      </dsp:nvSpPr>
      <dsp:spPr>
        <a:xfrm>
          <a:off x="564318" y="1420417"/>
          <a:ext cx="526110" cy="526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B9236C-C7A0-4C8A-8607-9501AB97CAB4}">
      <dsp:nvSpPr>
        <dsp:cNvPr id="0" name=""/>
        <dsp:cNvSpPr/>
      </dsp:nvSpPr>
      <dsp:spPr>
        <a:xfrm>
          <a:off x="827373" y="2103881"/>
          <a:ext cx="8944115" cy="42088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40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Maintain accessible fire-fighting gear, check expiration dates and seals.</a:t>
          </a:r>
          <a:endParaRPr lang="en-ZA" sz="2200" kern="1200" dirty="0"/>
        </a:p>
      </dsp:txBody>
      <dsp:txXfrm>
        <a:off x="827373" y="2103881"/>
        <a:ext cx="8944115" cy="420888"/>
      </dsp:txXfrm>
    </dsp:sp>
    <dsp:sp modelId="{536747C4-2E38-410F-B7E7-EDCF3F54D052}">
      <dsp:nvSpPr>
        <dsp:cNvPr id="0" name=""/>
        <dsp:cNvSpPr/>
      </dsp:nvSpPr>
      <dsp:spPr>
        <a:xfrm>
          <a:off x="564318" y="2051270"/>
          <a:ext cx="526110" cy="526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18987F-3395-438B-9AE2-ADF9BF52088D}">
      <dsp:nvSpPr>
        <dsp:cNvPr id="0" name=""/>
        <dsp:cNvSpPr/>
      </dsp:nvSpPr>
      <dsp:spPr>
        <a:xfrm>
          <a:off x="669060" y="2735133"/>
          <a:ext cx="9102428" cy="42088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40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Know the first-aid kit's location.</a:t>
          </a:r>
          <a:endParaRPr lang="en-ZA" sz="2200" kern="1200"/>
        </a:p>
      </dsp:txBody>
      <dsp:txXfrm>
        <a:off x="669060" y="2735133"/>
        <a:ext cx="9102428" cy="420888"/>
      </dsp:txXfrm>
    </dsp:sp>
    <dsp:sp modelId="{93AA3028-B95E-463A-A8C7-CEBEE7672FDD}">
      <dsp:nvSpPr>
        <dsp:cNvPr id="0" name=""/>
        <dsp:cNvSpPr/>
      </dsp:nvSpPr>
      <dsp:spPr>
        <a:xfrm>
          <a:off x="406005" y="2682522"/>
          <a:ext cx="526110" cy="526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91CDD3-BAB0-4B0E-9938-ECB80D34BF6D}">
      <dsp:nvSpPr>
        <dsp:cNvPr id="0" name=""/>
        <dsp:cNvSpPr/>
      </dsp:nvSpPr>
      <dsp:spPr>
        <a:xfrm>
          <a:off x="322851" y="3366385"/>
          <a:ext cx="9448637" cy="42088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40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Avoid running or playing games in the workshop.</a:t>
          </a:r>
          <a:endParaRPr lang="en-ZA" sz="2200" kern="1200"/>
        </a:p>
      </dsp:txBody>
      <dsp:txXfrm>
        <a:off x="322851" y="3366385"/>
        <a:ext cx="9448637" cy="420888"/>
      </dsp:txXfrm>
    </dsp:sp>
    <dsp:sp modelId="{A9C7832B-19C3-4335-B3B6-159712EE88C9}">
      <dsp:nvSpPr>
        <dsp:cNvPr id="0" name=""/>
        <dsp:cNvSpPr/>
      </dsp:nvSpPr>
      <dsp:spPr>
        <a:xfrm>
          <a:off x="59796" y="3313774"/>
          <a:ext cx="526110" cy="526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39A5C-D6A5-43C3-8637-4D143FF38E20}">
      <dsp:nvSpPr>
        <dsp:cNvPr id="0" name=""/>
        <dsp:cNvSpPr/>
      </dsp:nvSpPr>
      <dsp:spPr>
        <a:xfrm>
          <a:off x="3038146" y="963756"/>
          <a:ext cx="666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673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500" kern="1200"/>
        </a:p>
      </dsp:txBody>
      <dsp:txXfrm>
        <a:off x="3354080" y="1005990"/>
        <a:ext cx="34866" cy="6973"/>
      </dsp:txXfrm>
    </dsp:sp>
    <dsp:sp modelId="{D454FF2A-79C1-482A-AAC6-13AC5990E236}">
      <dsp:nvSpPr>
        <dsp:cNvPr id="0" name=""/>
        <dsp:cNvSpPr/>
      </dsp:nvSpPr>
      <dsp:spPr>
        <a:xfrm>
          <a:off x="8054" y="99908"/>
          <a:ext cx="3031892" cy="181913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65" tIns="155945" rIns="148565" bIns="1559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 1. Identifying hazards and those at risk</a:t>
          </a:r>
          <a:endParaRPr lang="en-ZA" sz="2900" kern="1200" dirty="0"/>
        </a:p>
      </dsp:txBody>
      <dsp:txXfrm>
        <a:off x="8054" y="99908"/>
        <a:ext cx="3031892" cy="1819135"/>
      </dsp:txXfrm>
    </dsp:sp>
    <dsp:sp modelId="{4A70A8FA-B5B5-4797-95D3-216FDA459B7D}">
      <dsp:nvSpPr>
        <dsp:cNvPr id="0" name=""/>
        <dsp:cNvSpPr/>
      </dsp:nvSpPr>
      <dsp:spPr>
        <a:xfrm>
          <a:off x="6767374" y="963756"/>
          <a:ext cx="666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673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500" kern="1200"/>
        </a:p>
      </dsp:txBody>
      <dsp:txXfrm>
        <a:off x="7083308" y="1005990"/>
        <a:ext cx="34866" cy="6973"/>
      </dsp:txXfrm>
    </dsp:sp>
    <dsp:sp modelId="{6030AFD6-88C5-46B5-8013-10B8DF982EDF}">
      <dsp:nvSpPr>
        <dsp:cNvPr id="0" name=""/>
        <dsp:cNvSpPr/>
      </dsp:nvSpPr>
      <dsp:spPr>
        <a:xfrm>
          <a:off x="3737281" y="99908"/>
          <a:ext cx="3031892" cy="181913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65" tIns="155945" rIns="148565" bIns="1559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 2. Evaluating and prioritising risks</a:t>
          </a:r>
          <a:endParaRPr lang="en-ZA" sz="2900" kern="1200" dirty="0"/>
        </a:p>
      </dsp:txBody>
      <dsp:txXfrm>
        <a:off x="3737281" y="99908"/>
        <a:ext cx="3031892" cy="1819135"/>
      </dsp:txXfrm>
    </dsp:sp>
    <dsp:sp modelId="{FA306017-CADF-41D2-AFCE-6026FFDD2181}">
      <dsp:nvSpPr>
        <dsp:cNvPr id="0" name=""/>
        <dsp:cNvSpPr/>
      </dsp:nvSpPr>
      <dsp:spPr>
        <a:xfrm>
          <a:off x="1524000" y="1917244"/>
          <a:ext cx="7458455" cy="666735"/>
        </a:xfrm>
        <a:custGeom>
          <a:avLst/>
          <a:gdLst/>
          <a:ahLst/>
          <a:cxnLst/>
          <a:rect l="0" t="0" r="0" b="0"/>
          <a:pathLst>
            <a:path>
              <a:moveTo>
                <a:pt x="7458455" y="0"/>
              </a:moveTo>
              <a:lnTo>
                <a:pt x="7458455" y="350467"/>
              </a:lnTo>
              <a:lnTo>
                <a:pt x="0" y="350467"/>
              </a:lnTo>
              <a:lnTo>
                <a:pt x="0" y="66673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500" kern="1200"/>
        </a:p>
      </dsp:txBody>
      <dsp:txXfrm>
        <a:off x="5065953" y="2247125"/>
        <a:ext cx="374549" cy="6973"/>
      </dsp:txXfrm>
    </dsp:sp>
    <dsp:sp modelId="{FA218275-424F-44E7-A839-0922F6A416F3}">
      <dsp:nvSpPr>
        <dsp:cNvPr id="0" name=""/>
        <dsp:cNvSpPr/>
      </dsp:nvSpPr>
      <dsp:spPr>
        <a:xfrm>
          <a:off x="7466509" y="99908"/>
          <a:ext cx="3031892" cy="181913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65" tIns="155945" rIns="148565" bIns="1559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 3. Deciding on preventive action </a:t>
          </a:r>
          <a:endParaRPr lang="en-ZA" sz="2900" kern="1200" dirty="0"/>
        </a:p>
      </dsp:txBody>
      <dsp:txXfrm>
        <a:off x="7466509" y="99908"/>
        <a:ext cx="3031892" cy="1819135"/>
      </dsp:txXfrm>
    </dsp:sp>
    <dsp:sp modelId="{6FB9E8D6-B64D-4001-AB5A-31066D32B287}">
      <dsp:nvSpPr>
        <dsp:cNvPr id="0" name=""/>
        <dsp:cNvSpPr/>
      </dsp:nvSpPr>
      <dsp:spPr>
        <a:xfrm>
          <a:off x="3038146" y="3480227"/>
          <a:ext cx="666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673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500" kern="1200"/>
        </a:p>
      </dsp:txBody>
      <dsp:txXfrm>
        <a:off x="3354080" y="3522460"/>
        <a:ext cx="34866" cy="6973"/>
      </dsp:txXfrm>
    </dsp:sp>
    <dsp:sp modelId="{83A51CEE-801C-4A19-9A1C-43655FFEDEBC}">
      <dsp:nvSpPr>
        <dsp:cNvPr id="0" name=""/>
        <dsp:cNvSpPr/>
      </dsp:nvSpPr>
      <dsp:spPr>
        <a:xfrm>
          <a:off x="8054" y="2616379"/>
          <a:ext cx="3031892" cy="181913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65" tIns="155945" rIns="148565" bIns="1559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kern="1200" dirty="0"/>
            <a:t>Step 4. Taking action</a:t>
          </a:r>
        </a:p>
      </dsp:txBody>
      <dsp:txXfrm>
        <a:off x="8054" y="2616379"/>
        <a:ext cx="3031892" cy="1819135"/>
      </dsp:txXfrm>
    </dsp:sp>
    <dsp:sp modelId="{C1A6B3D8-78B8-4264-A433-431F2912BFB7}">
      <dsp:nvSpPr>
        <dsp:cNvPr id="0" name=""/>
        <dsp:cNvSpPr/>
      </dsp:nvSpPr>
      <dsp:spPr>
        <a:xfrm>
          <a:off x="3737281" y="2616379"/>
          <a:ext cx="3031892" cy="181913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65" tIns="155945" rIns="148565" bIns="1559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 5. Monitoring and reviewing</a:t>
          </a:r>
          <a:endParaRPr lang="en-ZA" sz="2900" kern="1200" dirty="0"/>
        </a:p>
      </dsp:txBody>
      <dsp:txXfrm>
        <a:off x="3737281" y="2616379"/>
        <a:ext cx="3031892" cy="18191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5D7DB-3047-4E63-A388-FDBAD1C126D0}">
      <dsp:nvSpPr>
        <dsp:cNvPr id="0" name=""/>
        <dsp:cNvSpPr/>
      </dsp:nvSpPr>
      <dsp:spPr>
        <a:xfrm>
          <a:off x="263710" y="174983"/>
          <a:ext cx="2659194" cy="83099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6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Arctic Blue </a:t>
          </a:r>
          <a:r>
            <a:rPr lang="en-US" sz="1600" kern="1200" dirty="0"/>
            <a:t>– Air </a:t>
          </a:r>
          <a:endParaRPr lang="en-ZA" sz="1600" kern="1200" dirty="0"/>
        </a:p>
      </dsp:txBody>
      <dsp:txXfrm>
        <a:off x="263710" y="174983"/>
        <a:ext cx="2659194" cy="830998"/>
      </dsp:txXfrm>
    </dsp:sp>
    <dsp:sp modelId="{DC346EFB-445A-4867-95E3-6AA17E9CF557}">
      <dsp:nvSpPr>
        <dsp:cNvPr id="0" name=""/>
        <dsp:cNvSpPr/>
      </dsp:nvSpPr>
      <dsp:spPr>
        <a:xfrm>
          <a:off x="152911" y="54950"/>
          <a:ext cx="581698" cy="87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0" b="-2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729FA-5AFB-4AB7-BF84-0E32C4F15091}">
      <dsp:nvSpPr>
        <dsp:cNvPr id="0" name=""/>
        <dsp:cNvSpPr/>
      </dsp:nvSpPr>
      <dsp:spPr>
        <a:xfrm>
          <a:off x="3164728" y="174983"/>
          <a:ext cx="2659194" cy="83099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6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Jacaranda</a:t>
          </a:r>
          <a:r>
            <a:rPr lang="en-US" sz="1600" kern="1200" dirty="0"/>
            <a:t> - Acids </a:t>
          </a:r>
          <a:endParaRPr lang="en-ZA" sz="1600" kern="1200" dirty="0"/>
        </a:p>
      </dsp:txBody>
      <dsp:txXfrm>
        <a:off x="3164728" y="174983"/>
        <a:ext cx="2659194" cy="830998"/>
      </dsp:txXfrm>
    </dsp:sp>
    <dsp:sp modelId="{A9738186-B802-4727-A84B-B9CC5749BDDA}">
      <dsp:nvSpPr>
        <dsp:cNvPr id="0" name=""/>
        <dsp:cNvSpPr/>
      </dsp:nvSpPr>
      <dsp:spPr>
        <a:xfrm>
          <a:off x="3053929" y="54950"/>
          <a:ext cx="581698" cy="872548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49" t="-162168" r="-649" b="-39783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2EA54-1AE3-4F2D-9051-5151B14BBC81}">
      <dsp:nvSpPr>
        <dsp:cNvPr id="0" name=""/>
        <dsp:cNvSpPr/>
      </dsp:nvSpPr>
      <dsp:spPr>
        <a:xfrm>
          <a:off x="6065746" y="174983"/>
          <a:ext cx="2659194" cy="83099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6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Dove grey </a:t>
          </a:r>
          <a:r>
            <a:rPr lang="en-US" sz="1600" kern="1200" dirty="0"/>
            <a:t>- Alkalis</a:t>
          </a:r>
          <a:endParaRPr lang="en-ZA" sz="1600" kern="1200" dirty="0"/>
        </a:p>
      </dsp:txBody>
      <dsp:txXfrm>
        <a:off x="6065746" y="174983"/>
        <a:ext cx="2659194" cy="830998"/>
      </dsp:txXfrm>
    </dsp:sp>
    <dsp:sp modelId="{388DAB44-13E2-4F9D-9F53-B7692DEBB486}">
      <dsp:nvSpPr>
        <dsp:cNvPr id="0" name=""/>
        <dsp:cNvSpPr/>
      </dsp:nvSpPr>
      <dsp:spPr>
        <a:xfrm>
          <a:off x="5954947" y="54950"/>
          <a:ext cx="581698" cy="87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0" b="-2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40D13-3616-42CC-B8B6-498353D75686}">
      <dsp:nvSpPr>
        <dsp:cNvPr id="0" name=""/>
        <dsp:cNvSpPr/>
      </dsp:nvSpPr>
      <dsp:spPr>
        <a:xfrm>
          <a:off x="263710" y="1221117"/>
          <a:ext cx="2659194" cy="83099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6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Signal Red </a:t>
          </a:r>
          <a:r>
            <a:rPr lang="en-US" sz="1600" kern="1200" dirty="0"/>
            <a:t>– Fire - Fighting</a:t>
          </a:r>
          <a:endParaRPr lang="en-ZA" sz="1600" kern="1200" dirty="0"/>
        </a:p>
      </dsp:txBody>
      <dsp:txXfrm>
        <a:off x="263710" y="1221117"/>
        <a:ext cx="2659194" cy="830998"/>
      </dsp:txXfrm>
    </dsp:sp>
    <dsp:sp modelId="{A34C8FCA-BD19-4C69-9C25-487BAFE99992}">
      <dsp:nvSpPr>
        <dsp:cNvPr id="0" name=""/>
        <dsp:cNvSpPr/>
      </dsp:nvSpPr>
      <dsp:spPr>
        <a:xfrm>
          <a:off x="152911" y="1101084"/>
          <a:ext cx="581698" cy="87254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0" b="-2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1FA4F-A5E0-40F7-851D-6BD8673650E0}">
      <dsp:nvSpPr>
        <dsp:cNvPr id="0" name=""/>
        <dsp:cNvSpPr/>
      </dsp:nvSpPr>
      <dsp:spPr>
        <a:xfrm>
          <a:off x="3164728" y="1221117"/>
          <a:ext cx="2659194" cy="83099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6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Light Stone </a:t>
          </a:r>
          <a:r>
            <a:rPr lang="en-US" sz="1600" kern="1200" dirty="0"/>
            <a:t>– Gases (other than air)</a:t>
          </a:r>
          <a:endParaRPr lang="en-ZA" sz="1600" kern="1200" dirty="0"/>
        </a:p>
      </dsp:txBody>
      <dsp:txXfrm>
        <a:off x="3164728" y="1221117"/>
        <a:ext cx="2659194" cy="830998"/>
      </dsp:txXfrm>
    </dsp:sp>
    <dsp:sp modelId="{8222E99C-0CD5-411C-A0CD-67E33D7E31FE}">
      <dsp:nvSpPr>
        <dsp:cNvPr id="0" name=""/>
        <dsp:cNvSpPr/>
      </dsp:nvSpPr>
      <dsp:spPr>
        <a:xfrm>
          <a:off x="3053929" y="1101084"/>
          <a:ext cx="581698" cy="87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6000" b="-1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228D5-8DBE-4ED4-A25D-CE38062F5B76}">
      <dsp:nvSpPr>
        <dsp:cNvPr id="0" name=""/>
        <dsp:cNvSpPr/>
      </dsp:nvSpPr>
      <dsp:spPr>
        <a:xfrm>
          <a:off x="6065746" y="1221117"/>
          <a:ext cx="2659194" cy="83099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6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Golden Brown </a:t>
          </a:r>
          <a:r>
            <a:rPr lang="en-US" sz="1600" kern="1200" dirty="0"/>
            <a:t>- Oils</a:t>
          </a:r>
          <a:endParaRPr lang="en-ZA" sz="1600" kern="1200" dirty="0"/>
        </a:p>
      </dsp:txBody>
      <dsp:txXfrm>
        <a:off x="6065746" y="1221117"/>
        <a:ext cx="2659194" cy="830998"/>
      </dsp:txXfrm>
    </dsp:sp>
    <dsp:sp modelId="{2FDE2FDF-B34A-4247-9E66-C6F3FB686B4A}">
      <dsp:nvSpPr>
        <dsp:cNvPr id="0" name=""/>
        <dsp:cNvSpPr/>
      </dsp:nvSpPr>
      <dsp:spPr>
        <a:xfrm>
          <a:off x="5954947" y="1101084"/>
          <a:ext cx="581698" cy="87254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6000" b="-1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BBA5E-E4B6-49D1-A2BA-41AF0F3D87D8}">
      <dsp:nvSpPr>
        <dsp:cNvPr id="0" name=""/>
        <dsp:cNvSpPr/>
      </dsp:nvSpPr>
      <dsp:spPr>
        <a:xfrm>
          <a:off x="263710" y="2267252"/>
          <a:ext cx="2659194" cy="83099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6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Silver or aluminum </a:t>
          </a:r>
          <a:r>
            <a:rPr lang="en-US" sz="1600" kern="1200" dirty="0"/>
            <a:t>- Steam</a:t>
          </a:r>
          <a:endParaRPr lang="en-ZA" sz="1600" kern="1200" dirty="0"/>
        </a:p>
      </dsp:txBody>
      <dsp:txXfrm>
        <a:off x="263710" y="2267252"/>
        <a:ext cx="2659194" cy="830998"/>
      </dsp:txXfrm>
    </dsp:sp>
    <dsp:sp modelId="{51BE85CF-5E65-497B-8B6F-FB089F841F79}">
      <dsp:nvSpPr>
        <dsp:cNvPr id="0" name=""/>
        <dsp:cNvSpPr/>
      </dsp:nvSpPr>
      <dsp:spPr>
        <a:xfrm>
          <a:off x="152911" y="2147219"/>
          <a:ext cx="581698" cy="87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6000" b="-1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D425E-7442-4BE1-83B4-B0C91FBC0C72}">
      <dsp:nvSpPr>
        <dsp:cNvPr id="0" name=""/>
        <dsp:cNvSpPr/>
      </dsp:nvSpPr>
      <dsp:spPr>
        <a:xfrm>
          <a:off x="3164728" y="2267252"/>
          <a:ext cx="2659194" cy="83099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6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Brilliant green </a:t>
          </a:r>
          <a:r>
            <a:rPr lang="en-US" sz="1600" kern="1200" dirty="0"/>
            <a:t>– Water </a:t>
          </a:r>
          <a:endParaRPr lang="en-ZA" sz="1600" kern="1200" dirty="0"/>
        </a:p>
      </dsp:txBody>
      <dsp:txXfrm>
        <a:off x="3164728" y="2267252"/>
        <a:ext cx="2659194" cy="830998"/>
      </dsp:txXfrm>
    </dsp:sp>
    <dsp:sp modelId="{82F961E9-6C36-47BA-818F-5DFDA6A0E143}">
      <dsp:nvSpPr>
        <dsp:cNvPr id="0" name=""/>
        <dsp:cNvSpPr/>
      </dsp:nvSpPr>
      <dsp:spPr>
        <a:xfrm>
          <a:off x="3053929" y="2147219"/>
          <a:ext cx="581698" cy="872548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6D244-4429-4535-9B17-6CED3254DA3C}">
      <dsp:nvSpPr>
        <dsp:cNvPr id="0" name=""/>
        <dsp:cNvSpPr/>
      </dsp:nvSpPr>
      <dsp:spPr>
        <a:xfrm>
          <a:off x="6065746" y="2267252"/>
          <a:ext cx="2659194" cy="83099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6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Yellow</a:t>
          </a:r>
          <a:r>
            <a:rPr lang="en-US" sz="1600" kern="1200" dirty="0"/>
            <a:t> – Walkways </a:t>
          </a:r>
          <a:endParaRPr lang="en-ZA" sz="1600" kern="1200" dirty="0"/>
        </a:p>
      </dsp:txBody>
      <dsp:txXfrm>
        <a:off x="6065746" y="2267252"/>
        <a:ext cx="2659194" cy="830998"/>
      </dsp:txXfrm>
    </dsp:sp>
    <dsp:sp modelId="{D0407274-E384-446A-82FF-D0D43D08AA34}">
      <dsp:nvSpPr>
        <dsp:cNvPr id="0" name=""/>
        <dsp:cNvSpPr/>
      </dsp:nvSpPr>
      <dsp:spPr>
        <a:xfrm>
          <a:off x="5954947" y="2147219"/>
          <a:ext cx="581698" cy="8725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7000" b="-19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84CF4-E7CA-4854-B007-3CAB12E617B2}">
      <dsp:nvSpPr>
        <dsp:cNvPr id="0" name=""/>
        <dsp:cNvSpPr/>
      </dsp:nvSpPr>
      <dsp:spPr>
        <a:xfrm>
          <a:off x="3164728" y="3313386"/>
          <a:ext cx="2659194" cy="83099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63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Red and wine </a:t>
          </a:r>
          <a:r>
            <a:rPr lang="en-US" sz="1600" kern="1200" dirty="0"/>
            <a:t>(Candy – Stripe tape)- Danger zones</a:t>
          </a:r>
          <a:endParaRPr lang="en-ZA" sz="1600" kern="1200" dirty="0"/>
        </a:p>
      </dsp:txBody>
      <dsp:txXfrm>
        <a:off x="3164728" y="3313386"/>
        <a:ext cx="2659194" cy="830998"/>
      </dsp:txXfrm>
    </dsp:sp>
    <dsp:sp modelId="{CCF12FB8-BB8F-4A47-A3D6-F0AFFD3B6F5D}">
      <dsp:nvSpPr>
        <dsp:cNvPr id="0" name=""/>
        <dsp:cNvSpPr/>
      </dsp:nvSpPr>
      <dsp:spPr>
        <a:xfrm>
          <a:off x="3053929" y="3193353"/>
          <a:ext cx="581698" cy="872548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0" b="-2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48798-389F-4A7D-A49C-32FE4C6EB503}">
      <dsp:nvSpPr>
        <dsp:cNvPr id="0" name=""/>
        <dsp:cNvSpPr/>
      </dsp:nvSpPr>
      <dsp:spPr>
        <a:xfrm>
          <a:off x="1620" y="782962"/>
          <a:ext cx="1906647" cy="1906647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04929" tIns="21590" rIns="104929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Dress for the occasion</a:t>
          </a:r>
        </a:p>
      </dsp:txBody>
      <dsp:txXfrm>
        <a:off x="280842" y="1062184"/>
        <a:ext cx="1348203" cy="1348203"/>
      </dsp:txXfrm>
    </dsp:sp>
    <dsp:sp modelId="{AC23E6FF-2009-4228-897B-79C7057E0180}">
      <dsp:nvSpPr>
        <dsp:cNvPr id="0" name=""/>
        <dsp:cNvSpPr/>
      </dsp:nvSpPr>
      <dsp:spPr>
        <a:xfrm>
          <a:off x="1526938" y="782962"/>
          <a:ext cx="1906647" cy="1906647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04929" tIns="21590" rIns="104929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Vision Protection</a:t>
          </a:r>
        </a:p>
      </dsp:txBody>
      <dsp:txXfrm>
        <a:off x="1806160" y="1062184"/>
        <a:ext cx="1348203" cy="1348203"/>
      </dsp:txXfrm>
    </dsp:sp>
    <dsp:sp modelId="{98905D81-132B-4470-8439-6EC1B512FDB8}">
      <dsp:nvSpPr>
        <dsp:cNvPr id="0" name=""/>
        <dsp:cNvSpPr/>
      </dsp:nvSpPr>
      <dsp:spPr>
        <a:xfrm>
          <a:off x="3052256" y="782962"/>
          <a:ext cx="1906647" cy="1906647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04929" tIns="21590" rIns="104929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 dirty="0"/>
            <a:t>Keep Your Workshop Clean</a:t>
          </a:r>
        </a:p>
      </dsp:txBody>
      <dsp:txXfrm>
        <a:off x="3331478" y="1062184"/>
        <a:ext cx="1348203" cy="1348203"/>
      </dsp:txXfrm>
    </dsp:sp>
    <dsp:sp modelId="{D49660AF-A780-41C5-9193-6AA275FA6458}">
      <dsp:nvSpPr>
        <dsp:cNvPr id="0" name=""/>
        <dsp:cNvSpPr/>
      </dsp:nvSpPr>
      <dsp:spPr>
        <a:xfrm>
          <a:off x="4577573" y="782962"/>
          <a:ext cx="1906647" cy="1906647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04929" tIns="21590" rIns="104929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 Drugs, Alcohol Or Other Impairments Please!</a:t>
          </a:r>
          <a:endParaRPr lang="en-ZA" sz="1700" kern="1200" dirty="0"/>
        </a:p>
      </dsp:txBody>
      <dsp:txXfrm>
        <a:off x="4856795" y="1062184"/>
        <a:ext cx="1348203" cy="1348203"/>
      </dsp:txXfrm>
    </dsp:sp>
    <dsp:sp modelId="{8D7AD7E6-537F-410B-B677-F0C65478C451}">
      <dsp:nvSpPr>
        <dsp:cNvPr id="0" name=""/>
        <dsp:cNvSpPr/>
      </dsp:nvSpPr>
      <dsp:spPr>
        <a:xfrm>
          <a:off x="6102891" y="782962"/>
          <a:ext cx="1906647" cy="1906647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04929" tIns="21590" rIns="104929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Read the operating manual </a:t>
          </a:r>
        </a:p>
      </dsp:txBody>
      <dsp:txXfrm>
        <a:off x="6382113" y="1062184"/>
        <a:ext cx="1348203" cy="1348203"/>
      </dsp:txXfrm>
    </dsp:sp>
    <dsp:sp modelId="{5754F489-5B04-42A6-91EB-5A47F7A17F51}">
      <dsp:nvSpPr>
        <dsp:cNvPr id="0" name=""/>
        <dsp:cNvSpPr/>
      </dsp:nvSpPr>
      <dsp:spPr>
        <a:xfrm>
          <a:off x="7628209" y="782962"/>
          <a:ext cx="1906647" cy="1906647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04929" tIns="21590" rIns="104929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Keep tools and equipment sharp</a:t>
          </a:r>
          <a:endParaRPr lang="en-ZA" sz="1700" kern="1200"/>
        </a:p>
      </dsp:txBody>
      <dsp:txXfrm>
        <a:off x="7907431" y="1062184"/>
        <a:ext cx="1348203" cy="1348203"/>
      </dsp:txXfrm>
    </dsp:sp>
    <dsp:sp modelId="{2F8CC0B8-D216-404B-9E9C-F937B628B613}">
      <dsp:nvSpPr>
        <dsp:cNvPr id="0" name=""/>
        <dsp:cNvSpPr/>
      </dsp:nvSpPr>
      <dsp:spPr>
        <a:xfrm>
          <a:off x="9153527" y="782962"/>
          <a:ext cx="1906647" cy="1906647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104929" tIns="21590" rIns="104929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/>
            <a:t>Avoid unnecessary distractions</a:t>
          </a:r>
        </a:p>
      </dsp:txBody>
      <dsp:txXfrm>
        <a:off x="9432749" y="1062184"/>
        <a:ext cx="1348203" cy="13482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56EFA-4614-47D1-A236-83B10BAF258D}">
      <dsp:nvSpPr>
        <dsp:cNvPr id="0" name=""/>
        <dsp:cNvSpPr/>
      </dsp:nvSpPr>
      <dsp:spPr>
        <a:xfrm>
          <a:off x="0" y="0"/>
          <a:ext cx="10515600" cy="1613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E83A8-EFA8-4793-BB54-CB2454430477}">
      <dsp:nvSpPr>
        <dsp:cNvPr id="0" name=""/>
        <dsp:cNvSpPr/>
      </dsp:nvSpPr>
      <dsp:spPr>
        <a:xfrm>
          <a:off x="316674" y="215074"/>
          <a:ext cx="1520346" cy="11829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33418-0430-4D85-BB43-37F3207A05BB}">
      <dsp:nvSpPr>
        <dsp:cNvPr id="0" name=""/>
        <dsp:cNvSpPr/>
      </dsp:nvSpPr>
      <dsp:spPr>
        <a:xfrm rot="10800000">
          <a:off x="316674" y="1613058"/>
          <a:ext cx="1520346" cy="197151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Insulation damage on power lead.</a:t>
          </a:r>
          <a:endParaRPr lang="en-ZA" sz="2000" kern="1200" dirty="0"/>
        </a:p>
      </dsp:txBody>
      <dsp:txXfrm rot="10800000">
        <a:off x="363430" y="1613058"/>
        <a:ext cx="1426834" cy="1924760"/>
      </dsp:txXfrm>
    </dsp:sp>
    <dsp:sp modelId="{5F265094-429E-4EFF-80A4-1606C6D2A6FE}">
      <dsp:nvSpPr>
        <dsp:cNvPr id="0" name=""/>
        <dsp:cNvSpPr/>
      </dsp:nvSpPr>
      <dsp:spPr>
        <a:xfrm>
          <a:off x="1989055" y="215074"/>
          <a:ext cx="1520346" cy="11829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D63C6-047F-4AB7-AF33-A902F6820B9B}">
      <dsp:nvSpPr>
        <dsp:cNvPr id="0" name=""/>
        <dsp:cNvSpPr/>
      </dsp:nvSpPr>
      <dsp:spPr>
        <a:xfrm rot="10800000">
          <a:off x="1989055" y="1613058"/>
          <a:ext cx="1520346" cy="197151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Faulty power lead connections.</a:t>
          </a:r>
          <a:endParaRPr lang="en-ZA" sz="1600" kern="1200" dirty="0"/>
        </a:p>
      </dsp:txBody>
      <dsp:txXfrm rot="10800000">
        <a:off x="2035811" y="1613058"/>
        <a:ext cx="1426834" cy="1924760"/>
      </dsp:txXfrm>
    </dsp:sp>
    <dsp:sp modelId="{56473628-9606-498C-B75B-FDCBCDE31253}">
      <dsp:nvSpPr>
        <dsp:cNvPr id="0" name=""/>
        <dsp:cNvSpPr/>
      </dsp:nvSpPr>
      <dsp:spPr>
        <a:xfrm>
          <a:off x="3661436" y="215074"/>
          <a:ext cx="1520346" cy="11829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0219A-A61A-4F13-9B29-C1912074D8EA}">
      <dsp:nvSpPr>
        <dsp:cNvPr id="0" name=""/>
        <dsp:cNvSpPr/>
      </dsp:nvSpPr>
      <dsp:spPr>
        <a:xfrm rot="10800000">
          <a:off x="3661436" y="1613058"/>
          <a:ext cx="1520346" cy="197151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Blocked air screens and outlets.</a:t>
          </a:r>
          <a:endParaRPr lang="en-ZA" sz="1800" kern="1200" dirty="0"/>
        </a:p>
      </dsp:txBody>
      <dsp:txXfrm rot="10800000">
        <a:off x="3708192" y="1613058"/>
        <a:ext cx="1426834" cy="1924760"/>
      </dsp:txXfrm>
    </dsp:sp>
    <dsp:sp modelId="{198B0898-5991-4CC8-A38C-252C04C0D2B8}">
      <dsp:nvSpPr>
        <dsp:cNvPr id="0" name=""/>
        <dsp:cNvSpPr/>
      </dsp:nvSpPr>
      <dsp:spPr>
        <a:xfrm>
          <a:off x="5333817" y="215074"/>
          <a:ext cx="1520346" cy="11829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85E4D-3A0F-476B-A93C-4044DA007B47}">
      <dsp:nvSpPr>
        <dsp:cNvPr id="0" name=""/>
        <dsp:cNvSpPr/>
      </dsp:nvSpPr>
      <dsp:spPr>
        <a:xfrm rot="10800000">
          <a:off x="5333817" y="1613058"/>
          <a:ext cx="1520346" cy="197151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Malfunctioning switches.</a:t>
          </a:r>
          <a:endParaRPr lang="en-ZA" sz="1500" kern="1200" dirty="0"/>
        </a:p>
      </dsp:txBody>
      <dsp:txXfrm rot="10800000">
        <a:off x="5380573" y="1613058"/>
        <a:ext cx="1426834" cy="1924760"/>
      </dsp:txXfrm>
    </dsp:sp>
    <dsp:sp modelId="{18719C32-EF5A-4F27-A7C8-29A260EDD96C}">
      <dsp:nvSpPr>
        <dsp:cNvPr id="0" name=""/>
        <dsp:cNvSpPr/>
      </dsp:nvSpPr>
      <dsp:spPr>
        <a:xfrm>
          <a:off x="7006198" y="215074"/>
          <a:ext cx="1520346" cy="11829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A2BD2-7520-4E07-853C-276A67F58875}">
      <dsp:nvSpPr>
        <dsp:cNvPr id="0" name=""/>
        <dsp:cNvSpPr/>
      </dsp:nvSpPr>
      <dsp:spPr>
        <a:xfrm rot="10800000">
          <a:off x="7006198" y="1613058"/>
          <a:ext cx="1520346" cy="197151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Poor earthing.</a:t>
          </a:r>
          <a:endParaRPr lang="en-ZA" sz="1800" kern="1200" dirty="0"/>
        </a:p>
      </dsp:txBody>
      <dsp:txXfrm rot="10800000">
        <a:off x="7052954" y="1613058"/>
        <a:ext cx="1426834" cy="1924760"/>
      </dsp:txXfrm>
    </dsp:sp>
    <dsp:sp modelId="{85B831F9-EFC0-4887-A442-540F743D6C40}">
      <dsp:nvSpPr>
        <dsp:cNvPr id="0" name=""/>
        <dsp:cNvSpPr/>
      </dsp:nvSpPr>
      <dsp:spPr>
        <a:xfrm>
          <a:off x="8678579" y="215074"/>
          <a:ext cx="1520346" cy="11829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C53A3-F62E-45F6-9F42-2820BFA924F6}">
      <dsp:nvSpPr>
        <dsp:cNvPr id="0" name=""/>
        <dsp:cNvSpPr/>
      </dsp:nvSpPr>
      <dsp:spPr>
        <a:xfrm rot="10800000">
          <a:off x="8678579" y="1613058"/>
          <a:ext cx="1520346" cy="197151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Cracked or broken insulation.</a:t>
          </a:r>
          <a:endParaRPr lang="en-ZA" sz="1800" kern="1200" dirty="0"/>
        </a:p>
      </dsp:txBody>
      <dsp:txXfrm rot="10800000">
        <a:off x="8725335" y="1613058"/>
        <a:ext cx="1426834" cy="19247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380D-D516-4D05-A217-10DFE681B2E6}">
      <dsp:nvSpPr>
        <dsp:cNvPr id="0" name=""/>
        <dsp:cNvSpPr/>
      </dsp:nvSpPr>
      <dsp:spPr>
        <a:xfrm>
          <a:off x="3080" y="437111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- Prevent accidental machine starts during repairs.</a:t>
          </a:r>
          <a:endParaRPr lang="en-ZA" sz="2300" kern="1200" dirty="0"/>
        </a:p>
      </dsp:txBody>
      <dsp:txXfrm>
        <a:off x="3080" y="437111"/>
        <a:ext cx="2444055" cy="1466433"/>
      </dsp:txXfrm>
    </dsp:sp>
    <dsp:sp modelId="{CE96F78E-1C31-4280-ACE1-EA66ACDD7F1C}">
      <dsp:nvSpPr>
        <dsp:cNvPr id="0" name=""/>
        <dsp:cNvSpPr/>
      </dsp:nvSpPr>
      <dsp:spPr>
        <a:xfrm>
          <a:off x="2691541" y="437111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- Disconnect power and secure it for deliberate reconnection.</a:t>
          </a:r>
          <a:endParaRPr lang="en-ZA" sz="2300" kern="1200" dirty="0"/>
        </a:p>
      </dsp:txBody>
      <dsp:txXfrm>
        <a:off x="2691541" y="437111"/>
        <a:ext cx="2444055" cy="1466433"/>
      </dsp:txXfrm>
    </dsp:sp>
    <dsp:sp modelId="{45BFF65B-D4EA-42F4-B83D-FF88DCC6E22B}">
      <dsp:nvSpPr>
        <dsp:cNvPr id="0" name=""/>
        <dsp:cNvSpPr/>
      </dsp:nvSpPr>
      <dsp:spPr>
        <a:xfrm>
          <a:off x="5380002" y="437111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Lock the switch 'Off' or use a padlock guard.</a:t>
          </a:r>
          <a:endParaRPr lang="en-ZA" sz="2300" kern="1200"/>
        </a:p>
      </dsp:txBody>
      <dsp:txXfrm>
        <a:off x="5380002" y="437111"/>
        <a:ext cx="2444055" cy="1466433"/>
      </dsp:txXfrm>
    </dsp:sp>
    <dsp:sp modelId="{7DA8D280-7881-4C6B-87EA-1CC34C34E77A}">
      <dsp:nvSpPr>
        <dsp:cNvPr id="0" name=""/>
        <dsp:cNvSpPr/>
      </dsp:nvSpPr>
      <dsp:spPr>
        <a:xfrm>
          <a:off x="8068463" y="437111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Place warning signs for voltage.</a:t>
          </a:r>
          <a:endParaRPr lang="en-ZA" sz="2300" kern="1200"/>
        </a:p>
      </dsp:txBody>
      <dsp:txXfrm>
        <a:off x="8068463" y="437111"/>
        <a:ext cx="2444055" cy="1466433"/>
      </dsp:txXfrm>
    </dsp:sp>
    <dsp:sp modelId="{0EE683FF-06D0-4CF5-81F9-999A69959A91}">
      <dsp:nvSpPr>
        <dsp:cNvPr id="0" name=""/>
        <dsp:cNvSpPr/>
      </dsp:nvSpPr>
      <dsp:spPr>
        <a:xfrm>
          <a:off x="3080" y="2147950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Mark AC or DC power.</a:t>
          </a:r>
          <a:endParaRPr lang="en-ZA" sz="2300" kern="1200"/>
        </a:p>
      </dsp:txBody>
      <dsp:txXfrm>
        <a:off x="3080" y="2147950"/>
        <a:ext cx="2444055" cy="1466433"/>
      </dsp:txXfrm>
    </dsp:sp>
    <dsp:sp modelId="{1B791D40-E6FA-4E0F-9375-1179EA06F3A6}">
      <dsp:nvSpPr>
        <dsp:cNvPr id="0" name=""/>
        <dsp:cNvSpPr/>
      </dsp:nvSpPr>
      <dsp:spPr>
        <a:xfrm>
          <a:off x="2691541" y="2147950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Use 'Danger' or 'Do not switch on' signs.</a:t>
          </a:r>
          <a:endParaRPr lang="en-ZA" sz="2300" kern="1200"/>
        </a:p>
      </dsp:txBody>
      <dsp:txXfrm>
        <a:off x="2691541" y="2147950"/>
        <a:ext cx="2444055" cy="1466433"/>
      </dsp:txXfrm>
    </dsp:sp>
    <dsp:sp modelId="{F87F8AE2-D643-4039-9264-007BAA8181BD}">
      <dsp:nvSpPr>
        <dsp:cNvPr id="0" name=""/>
        <dsp:cNvSpPr/>
      </dsp:nvSpPr>
      <dsp:spPr>
        <a:xfrm>
          <a:off x="5380002" y="2147950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Avoid using faulty portable electrical equipment.</a:t>
          </a:r>
          <a:endParaRPr lang="en-ZA" sz="2300" kern="1200"/>
        </a:p>
      </dsp:txBody>
      <dsp:txXfrm>
        <a:off x="5380002" y="2147950"/>
        <a:ext cx="2444055" cy="1466433"/>
      </dsp:txXfrm>
    </dsp:sp>
    <dsp:sp modelId="{7953C6A6-A768-4D8E-8EDC-59821B07BB5D}">
      <dsp:nvSpPr>
        <dsp:cNvPr id="0" name=""/>
        <dsp:cNvSpPr/>
      </dsp:nvSpPr>
      <dsp:spPr>
        <a:xfrm>
          <a:off x="8068463" y="2147950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- Maintain a record of monthly equipment checks.</a:t>
          </a:r>
          <a:endParaRPr lang="en-ZA" sz="2300" kern="1200" dirty="0"/>
        </a:p>
      </dsp:txBody>
      <dsp:txXfrm>
        <a:off x="8068463" y="2147950"/>
        <a:ext cx="2444055" cy="146643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117EC-13A8-4045-9080-16D6CCD23D47}">
      <dsp:nvSpPr>
        <dsp:cNvPr id="0" name=""/>
        <dsp:cNvSpPr/>
      </dsp:nvSpPr>
      <dsp:spPr>
        <a:xfrm>
          <a:off x="4378932" y="1169213"/>
          <a:ext cx="1435876" cy="143587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</dsp:sp>
    <dsp:sp modelId="{ACEFE891-D7EA-4F85-84A5-500739BC5516}">
      <dsp:nvSpPr>
        <dsp:cNvPr id="0" name=""/>
        <dsp:cNvSpPr/>
      </dsp:nvSpPr>
      <dsp:spPr>
        <a:xfrm>
          <a:off x="4264062" y="0"/>
          <a:ext cx="1665616" cy="9640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Comprehensive training </a:t>
          </a:r>
        </a:p>
      </dsp:txBody>
      <dsp:txXfrm>
        <a:off x="4264062" y="0"/>
        <a:ext cx="1665616" cy="964088"/>
      </dsp:txXfrm>
    </dsp:sp>
    <dsp:sp modelId="{C4B9C84C-C72B-459B-87FD-B74672C063C1}">
      <dsp:nvSpPr>
        <dsp:cNvPr id="0" name=""/>
        <dsp:cNvSpPr/>
      </dsp:nvSpPr>
      <dsp:spPr>
        <a:xfrm>
          <a:off x="4925139" y="1565925"/>
          <a:ext cx="1435876" cy="143587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</dsp:sp>
    <dsp:sp modelId="{E947FC94-3C22-4AB7-8793-D88960DADBE7}">
      <dsp:nvSpPr>
        <dsp:cNvPr id="0" name=""/>
        <dsp:cNvSpPr/>
      </dsp:nvSpPr>
      <dsp:spPr>
        <a:xfrm>
          <a:off x="6475311" y="1271775"/>
          <a:ext cx="1493311" cy="10461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Safe work practices </a:t>
          </a:r>
        </a:p>
      </dsp:txBody>
      <dsp:txXfrm>
        <a:off x="6475311" y="1271775"/>
        <a:ext cx="1493311" cy="1046138"/>
      </dsp:txXfrm>
    </dsp:sp>
    <dsp:sp modelId="{6CF66B33-89F7-4773-970D-51FBDCF6B197}">
      <dsp:nvSpPr>
        <dsp:cNvPr id="0" name=""/>
        <dsp:cNvSpPr/>
      </dsp:nvSpPr>
      <dsp:spPr>
        <a:xfrm>
          <a:off x="4716650" y="2208377"/>
          <a:ext cx="1435876" cy="143587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</dsp:sp>
    <dsp:sp modelId="{66A6B73C-4DD9-4BA9-885B-A164CE033541}">
      <dsp:nvSpPr>
        <dsp:cNvPr id="0" name=""/>
        <dsp:cNvSpPr/>
      </dsp:nvSpPr>
      <dsp:spPr>
        <a:xfrm>
          <a:off x="6245571" y="3056364"/>
          <a:ext cx="1493311" cy="10461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Risk assessment</a:t>
          </a:r>
        </a:p>
      </dsp:txBody>
      <dsp:txXfrm>
        <a:off x="6245571" y="3056364"/>
        <a:ext cx="1493311" cy="1046138"/>
      </dsp:txXfrm>
    </dsp:sp>
    <dsp:sp modelId="{0E0A1AB4-3962-4389-B783-955A4FF28C4D}">
      <dsp:nvSpPr>
        <dsp:cNvPr id="0" name=""/>
        <dsp:cNvSpPr/>
      </dsp:nvSpPr>
      <dsp:spPr>
        <a:xfrm>
          <a:off x="4041214" y="2208377"/>
          <a:ext cx="1435876" cy="143587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</dsp:sp>
    <dsp:sp modelId="{7A22E4FA-C3BD-4285-BE16-596A187D818F}">
      <dsp:nvSpPr>
        <dsp:cNvPr id="0" name=""/>
        <dsp:cNvSpPr/>
      </dsp:nvSpPr>
      <dsp:spPr>
        <a:xfrm>
          <a:off x="2454858" y="3056364"/>
          <a:ext cx="1493311" cy="10461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PPE </a:t>
          </a:r>
        </a:p>
      </dsp:txBody>
      <dsp:txXfrm>
        <a:off x="2454858" y="3056364"/>
        <a:ext cx="1493311" cy="1046138"/>
      </dsp:txXfrm>
    </dsp:sp>
    <dsp:sp modelId="{AE709EC4-0CBC-4189-A97C-45A28C697926}">
      <dsp:nvSpPr>
        <dsp:cNvPr id="0" name=""/>
        <dsp:cNvSpPr/>
      </dsp:nvSpPr>
      <dsp:spPr>
        <a:xfrm>
          <a:off x="3832725" y="1565925"/>
          <a:ext cx="1435876" cy="143587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</dsp:sp>
    <dsp:sp modelId="{F89031FE-A821-46B6-B6C7-04D69EA6782C}">
      <dsp:nvSpPr>
        <dsp:cNvPr id="0" name=""/>
        <dsp:cNvSpPr/>
      </dsp:nvSpPr>
      <dsp:spPr>
        <a:xfrm>
          <a:off x="2225118" y="1271775"/>
          <a:ext cx="1493311" cy="10461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Ventilation and fume extraction</a:t>
          </a:r>
        </a:p>
      </dsp:txBody>
      <dsp:txXfrm>
        <a:off x="2225118" y="1271775"/>
        <a:ext cx="1493311" cy="1046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E6758-1FFD-2342-AA53-5F892B1F990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ED1F9-FCCD-C745-B4E9-70C8855F46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9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F7E2D-7B8F-4F80-BF99-5B46D35C2FAD}" type="datetimeFigureOut">
              <a:rPr lang="en-ZA" smtClean="0"/>
              <a:t>2024/03/01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46900-4EDF-44E7-B007-0B5AD608C12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4655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08" y="192745"/>
            <a:ext cx="11806187" cy="6472517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48238" y="4720201"/>
            <a:ext cx="8659119" cy="176128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2" y="4980501"/>
            <a:ext cx="8036851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2" y="5439804"/>
            <a:ext cx="8036851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78964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9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93533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2" y="933684"/>
            <a:ext cx="1145222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155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baseline="0" dirty="0"/>
            </a:lvl1pPr>
          </a:lstStyle>
          <a:p>
            <a:pPr lvl="0"/>
            <a:r>
              <a:rPr lang="en-US" dirty="0"/>
              <a:t>4 contacts with short description</a:t>
            </a:r>
            <a:endParaRPr lang="en-Z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368301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2044702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44" hasCustomPrompt="1"/>
          </p:nvPr>
        </p:nvSpPr>
        <p:spPr>
          <a:xfrm>
            <a:off x="2044702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94" name="Text Placeholder 14"/>
          <p:cNvSpPr>
            <a:spLocks noGrp="1"/>
          </p:cNvSpPr>
          <p:nvPr>
            <p:ph type="body" sz="quarter" idx="45" hasCustomPrompt="1"/>
          </p:nvPr>
        </p:nvSpPr>
        <p:spPr>
          <a:xfrm>
            <a:off x="2044702" y="2212777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14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6281085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15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7957486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16" name="Text Placeholder 14"/>
          <p:cNvSpPr>
            <a:spLocks noGrp="1"/>
          </p:cNvSpPr>
          <p:nvPr>
            <p:ph type="body" sz="quarter" idx="48" hasCustomPrompt="1"/>
          </p:nvPr>
        </p:nvSpPr>
        <p:spPr>
          <a:xfrm>
            <a:off x="7957486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17" name="Text Placeholder 14"/>
          <p:cNvSpPr>
            <a:spLocks noGrp="1"/>
          </p:cNvSpPr>
          <p:nvPr>
            <p:ph type="body" sz="quarter" idx="49" hasCustomPrompt="1"/>
          </p:nvPr>
        </p:nvSpPr>
        <p:spPr>
          <a:xfrm>
            <a:off x="7957486" y="2212777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18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368301" y="3930637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19" name="Text Placeholder 14"/>
          <p:cNvSpPr>
            <a:spLocks noGrp="1"/>
          </p:cNvSpPr>
          <p:nvPr>
            <p:ph type="body" sz="quarter" idx="51" hasCustomPrompt="1"/>
          </p:nvPr>
        </p:nvSpPr>
        <p:spPr>
          <a:xfrm>
            <a:off x="2044702" y="3930641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20" name="Text Placeholder 14"/>
          <p:cNvSpPr>
            <a:spLocks noGrp="1"/>
          </p:cNvSpPr>
          <p:nvPr>
            <p:ph type="body" sz="quarter" idx="52" hasCustomPrompt="1"/>
          </p:nvPr>
        </p:nvSpPr>
        <p:spPr>
          <a:xfrm>
            <a:off x="2044702" y="4200901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21" name="Text Placeholder 14"/>
          <p:cNvSpPr>
            <a:spLocks noGrp="1"/>
          </p:cNvSpPr>
          <p:nvPr>
            <p:ph type="body" sz="quarter" idx="53" hasCustomPrompt="1"/>
          </p:nvPr>
        </p:nvSpPr>
        <p:spPr>
          <a:xfrm>
            <a:off x="2044702" y="4441439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22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6281085" y="3930637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23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7957486" y="3930641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24" name="Text Placeholder 14"/>
          <p:cNvSpPr>
            <a:spLocks noGrp="1"/>
          </p:cNvSpPr>
          <p:nvPr>
            <p:ph type="body" sz="quarter" idx="56" hasCustomPrompt="1"/>
          </p:nvPr>
        </p:nvSpPr>
        <p:spPr>
          <a:xfrm>
            <a:off x="7957486" y="4200901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25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7957486" y="4441439"/>
            <a:ext cx="3863041" cy="15434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2" y="933684"/>
            <a:ext cx="1145222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581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baseline="0" dirty="0"/>
            </a:lvl1pPr>
          </a:lstStyle>
          <a:p>
            <a:pPr lvl="0"/>
            <a:r>
              <a:rPr lang="en-US" dirty="0"/>
              <a:t>2 contacts with long description</a:t>
            </a:r>
            <a:endParaRPr lang="en-Z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368301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2044702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44" hasCustomPrompt="1"/>
          </p:nvPr>
        </p:nvSpPr>
        <p:spPr>
          <a:xfrm>
            <a:off x="2044702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94" name="Text Placeholder 14"/>
          <p:cNvSpPr>
            <a:spLocks noGrp="1"/>
          </p:cNvSpPr>
          <p:nvPr>
            <p:ph type="body" sz="quarter" idx="45" hasCustomPrompt="1"/>
          </p:nvPr>
        </p:nvSpPr>
        <p:spPr>
          <a:xfrm>
            <a:off x="2044702" y="2212780"/>
            <a:ext cx="3863041" cy="377209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14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6281085" y="1701975"/>
            <a:ext cx="1505323" cy="1416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15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7957486" y="1701976"/>
            <a:ext cx="3863041" cy="27025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ZA" dirty="0"/>
          </a:p>
        </p:txBody>
      </p:sp>
      <p:sp>
        <p:nvSpPr>
          <p:cNvPr id="116" name="Text Placeholder 14"/>
          <p:cNvSpPr>
            <a:spLocks noGrp="1"/>
          </p:cNvSpPr>
          <p:nvPr>
            <p:ph type="body" sz="quarter" idx="48" hasCustomPrompt="1"/>
          </p:nvPr>
        </p:nvSpPr>
        <p:spPr>
          <a:xfrm>
            <a:off x="7957486" y="1972235"/>
            <a:ext cx="3863041" cy="197223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17" name="Text Placeholder 14"/>
          <p:cNvSpPr>
            <a:spLocks noGrp="1"/>
          </p:cNvSpPr>
          <p:nvPr>
            <p:ph type="body" sz="quarter" idx="49" hasCustomPrompt="1"/>
          </p:nvPr>
        </p:nvSpPr>
        <p:spPr>
          <a:xfrm>
            <a:off x="7957486" y="2212780"/>
            <a:ext cx="3863041" cy="3772099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  <a:endParaRPr lang="en-ZA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2" y="933684"/>
            <a:ext cx="1145222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130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739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1" y="1674627"/>
            <a:ext cx="5530475" cy="431025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290049" y="1674627"/>
            <a:ext cx="5530475" cy="431025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1" y="1272146"/>
            <a:ext cx="55304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290049" y="1272146"/>
            <a:ext cx="55304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967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1" y="1703298"/>
            <a:ext cx="3701675" cy="428158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47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243577" y="1703298"/>
            <a:ext cx="3701675" cy="428158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18849" y="1703298"/>
            <a:ext cx="3701675" cy="4281581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1" y="1272146"/>
            <a:ext cx="37016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243577" y="1272146"/>
            <a:ext cx="37016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118849" y="1272146"/>
            <a:ext cx="3701675" cy="3347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ZA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2022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2" y="1277382"/>
            <a:ext cx="5592849" cy="4707497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227296" y="1268413"/>
            <a:ext cx="5593229" cy="47164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270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2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2" y="3378204"/>
            <a:ext cx="5592849" cy="2606675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68300" y="1277378"/>
            <a:ext cx="5593229" cy="19478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227298" y="1277382"/>
            <a:ext cx="5592849" cy="2606675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227296" y="4037013"/>
            <a:ext cx="5593229" cy="19478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6121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3" y="3440676"/>
            <a:ext cx="3620748" cy="2544203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47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68301" y="1268417"/>
            <a:ext cx="3620995" cy="2010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283918" y="3440676"/>
            <a:ext cx="3620748" cy="2544203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283917" y="1268417"/>
            <a:ext cx="3620995" cy="2010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199531" y="3440676"/>
            <a:ext cx="3620748" cy="2544203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199532" y="1268417"/>
            <a:ext cx="3620995" cy="2010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31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08" y="192745"/>
            <a:ext cx="11806187" cy="647251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48238" y="4720201"/>
            <a:ext cx="8659119" cy="1761285"/>
          </a:xfrm>
          <a:prstGeom prst="rect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3" y="4980501"/>
            <a:ext cx="8051719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3" y="5439804"/>
            <a:ext cx="8051719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8936"/>
      </p:ext>
    </p:extLst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302" y="1268413"/>
            <a:ext cx="11452225" cy="4388316"/>
          </a:xfrm>
        </p:spPr>
        <p:txBody>
          <a:bodyPr/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8302" y="195750"/>
            <a:ext cx="11452225" cy="720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2" y="5814833"/>
            <a:ext cx="11452225" cy="268661"/>
          </a:xfrm>
        </p:spPr>
        <p:txBody>
          <a:bodyPr anchor="b"/>
          <a:lstStyle>
            <a:lvl1pPr marL="0" indent="0">
              <a:buNone/>
              <a:defRPr sz="675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footnote/source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58588" y="6361113"/>
            <a:ext cx="9000000" cy="21590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n-GB" sz="750" b="0" i="0" u="none" strike="noStrike" spc="0" baseline="0" dirty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marL="123825" marR="0" lvl="0" indent="-1238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Footnote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029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3E4FC6-B4DF-8F40-9162-C43BB5960515}"/>
              </a:ext>
            </a:extLst>
          </p:cNvPr>
          <p:cNvSpPr/>
          <p:nvPr userDrawn="1"/>
        </p:nvSpPr>
        <p:spPr>
          <a:xfrm>
            <a:off x="-125260" y="-187890"/>
            <a:ext cx="12317260" cy="71648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2CA10-27FA-7C46-8CAC-46BEBF6F8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86345-261A-3C4C-AEA5-2E84B0738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ADF70-C50C-9A42-ACD0-277888C7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B3A1A-CF9D-E245-8426-60AF5205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6A66F-44D0-6945-9626-AF0D2C74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81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601281-DFEB-8044-9F8B-22E0D0D3C453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D31BBA-344D-924B-8E4B-AF01E0EF0546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ECA842-C538-2C42-9AC0-D0478A25B345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2A662CFF-F883-8A46-AB6E-15FA43E78F66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048539-F420-544B-8DB1-FA5D0B0B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8E02-B694-C241-9454-C03F7EF5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D1C2-B5A6-D84B-8570-AA4F33EC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AE71C-7B2F-0045-B238-135FF4D5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2B000-4243-D34E-9022-F0B6110A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548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92EAAD-109F-A146-89CF-3F14EB2EDFFA}"/>
              </a:ext>
            </a:extLst>
          </p:cNvPr>
          <p:cNvGrpSpPr/>
          <p:nvPr userDrawn="1"/>
        </p:nvGrpSpPr>
        <p:grpSpPr>
          <a:xfrm rot="16200000">
            <a:off x="9972046" y="3157585"/>
            <a:ext cx="1125740" cy="3289510"/>
            <a:chOff x="7788222" y="-853784"/>
            <a:chExt cx="1142236" cy="33377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C54391-0B3E-1445-BB38-23CC38558C92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382FA7-3081-944B-838D-922D57E8911C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047AC7A6-4956-3F43-8425-889F9A9728B2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5F2758-0E0E-EB4D-96FF-117F0B82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86A88-E18A-A847-87D2-10AA74E6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B273C-E5EE-1E44-BEA4-7FFD208F6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77803-C079-5945-8727-5AFD0F2E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F4267-B044-574F-B7F6-3210B60E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D1CF5-19AB-8A4D-BD1B-5BBB7ED4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016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3E4FC6-B4DF-8F40-9162-C43BB5960515}"/>
              </a:ext>
            </a:extLst>
          </p:cNvPr>
          <p:cNvSpPr/>
          <p:nvPr userDrawn="1"/>
        </p:nvSpPr>
        <p:spPr>
          <a:xfrm>
            <a:off x="-125260" y="-187890"/>
            <a:ext cx="12317260" cy="71648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2CA10-27FA-7C46-8CAC-46BEBF6F8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86345-261A-3C4C-AEA5-2E84B0738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ADF70-C50C-9A42-ACD0-277888C7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B3A1A-CF9D-E245-8426-60AF5205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6A66F-44D0-6945-9626-AF0D2C74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67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601281-DFEB-8044-9F8B-22E0D0D3C453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D31BBA-344D-924B-8E4B-AF01E0EF0546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ECA842-C538-2C42-9AC0-D0478A25B345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2A662CFF-F883-8A46-AB6E-15FA43E78F66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048539-F420-544B-8DB1-FA5D0B0B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8E02-B694-C241-9454-C03F7EF5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D1C2-B5A6-D84B-8570-AA4F33EC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AE71C-7B2F-0045-B238-135FF4D5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2B000-4243-D34E-9022-F0B6110A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16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B04638-71E4-0FAF-2B1F-76055F47B154}"/>
              </a:ext>
            </a:extLst>
          </p:cNvPr>
          <p:cNvSpPr/>
          <p:nvPr userDrawn="1"/>
        </p:nvSpPr>
        <p:spPr>
          <a:xfrm>
            <a:off x="-103239" y="-132735"/>
            <a:ext cx="12447639" cy="71529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DACAD-5533-EB49-A05F-F249586C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48BA8-8123-464F-8787-17D4FACE0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B1C1A-222A-2248-A180-F124D3CB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DB70F-8BE0-8B45-8193-BB3C130E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45014-7A5F-8340-91D6-42C7F092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571D86C-4019-ACDE-37E8-F01AE1AFE2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4380" y="5979065"/>
            <a:ext cx="1397644" cy="7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047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A071-DC71-004B-A2AD-15909A40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F8D8-701B-4B43-9268-9187A7DF0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85C47-3FA8-6D4D-8F46-507292BE0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4823E-D252-9B4D-BC9F-26A80167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5AA73-3148-F541-A422-BCDE9115E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A8795-A062-0F4F-9C4C-B40F931E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04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D1EA9BE-03B6-114D-ABD5-F27673233D07}"/>
              </a:ext>
            </a:extLst>
          </p:cNvPr>
          <p:cNvGrpSpPr/>
          <p:nvPr userDrawn="1"/>
        </p:nvGrpSpPr>
        <p:grpSpPr>
          <a:xfrm rot="16200000">
            <a:off x="9972046" y="3157585"/>
            <a:ext cx="1125740" cy="3289510"/>
            <a:chOff x="7788222" y="-853784"/>
            <a:chExt cx="1142236" cy="33377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D100AC-B63B-EA43-B395-13ED8E22D95C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E5978E-0A5C-004D-89AF-800C8535A958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86BB961-E90A-754C-97AC-20931F7B221A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AA1D69-7377-2648-A75A-A459118D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5DA07-CD7D-EA42-A42F-6ADCBBA2D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E3F9-1A00-374D-9699-24B00CDDE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65176-131F-E743-AC14-747DD4F37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6F914-3EF8-2943-B653-E1D6F541F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292A1-626E-C24D-AC7A-EA584BB8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2A129-E81E-1F4A-B93B-1667B006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2272C-D3D9-6B4C-A691-76B171D3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144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1076B-0A7B-5F49-ACFE-26F02585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CE7FF-3C8B-294E-91AD-CE353FF4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33F6C-5156-FB40-BDF6-A8BCF101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C2202-98EA-604B-A88D-88EA1679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1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92908" y="192745"/>
            <a:ext cx="11806187" cy="64725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2" y="4980501"/>
            <a:ext cx="8716419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2" y="5439804"/>
            <a:ext cx="8716419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2" y="673100"/>
            <a:ext cx="3572256" cy="246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20" y="673100"/>
            <a:ext cx="2252472" cy="7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42465"/>
      </p:ext>
    </p:extLst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60FB9-06F2-7B41-82A7-EF13F5EB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5ED38-02FF-7E44-A24F-0DDC3622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77978-8E2C-554E-A334-12B4D06A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90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92EAAD-109F-A146-89CF-3F14EB2EDFFA}"/>
              </a:ext>
            </a:extLst>
          </p:cNvPr>
          <p:cNvGrpSpPr/>
          <p:nvPr userDrawn="1"/>
        </p:nvGrpSpPr>
        <p:grpSpPr>
          <a:xfrm rot="16200000">
            <a:off x="9972046" y="3157585"/>
            <a:ext cx="1125740" cy="3289510"/>
            <a:chOff x="7788222" y="-853784"/>
            <a:chExt cx="1142236" cy="33377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C54391-0B3E-1445-BB38-23CC38558C92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382FA7-3081-944B-838D-922D57E8911C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047AC7A6-4956-3F43-8425-889F9A9728B2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5F2758-0E0E-EB4D-96FF-117F0B82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86A88-E18A-A847-87D2-10AA74E6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B273C-E5EE-1E44-BEA4-7FFD208F6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77803-C079-5945-8727-5AFD0F2E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F4267-B044-574F-B7F6-3210B60E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D1CF5-19AB-8A4D-BD1B-5BBB7ED4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08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97BD-E4C0-C94F-9C0B-3D857BC0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B625F-5D86-DC4F-8CB2-2DEAF21B8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9BA68-0243-E74D-9264-A088BF9A1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A9CF2-C08A-EC49-B3BD-CADF7BC4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5527-2ACF-3C45-BE81-A79E9A13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D5291-1D40-044A-BF88-15F9E189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28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8C81-5013-C949-AE05-5A80D1BD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7C8ED-68F6-1040-91D7-9D1D8D6C6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9579E-AA4C-6944-9459-3D2271FB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88957-E494-5A4E-97AC-246F0466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59959-9E5D-0042-8293-C7E85646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555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A9BD5-D74E-E342-8F9D-893CBF01C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B4556-A0D5-CF47-8C0D-FE38A7292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F0F5D-E94C-4948-AB4E-03EC3258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D5770-1E9C-2247-BEF9-B631C5B44FC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ADB57-5874-9241-BC6E-F451DD94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3C921-CA64-3E4D-BAB4-D47F37A3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4D8A86-6AAB-7545-BA83-D4D6BA08C8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119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4ECC-0316-9B4D-AB80-F6F172CD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4441B-56D2-6D4C-BA25-6DD0F0CC1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BBFB3-12DA-2545-9315-A65F168D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2C66F-ED31-D54F-AAA1-65FA92DB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3CFFF-55E4-D34C-A3A1-F6B1CF7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199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E128-B951-6F4A-8139-79D17D0A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617E-9188-0B4F-B89D-1422A0DFC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ABDC8-8CDF-6D46-8390-73C07F6A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E8FA1-6AFD-9E44-8F1F-2D9765A82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4E63E-E478-B44B-B8FD-98F41D41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808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A520-659A-E542-873D-40DBE2DF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98244-8435-A54E-9A73-07EDEAE5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DA460-3957-A34B-83C8-DA8C4EB4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A16F1-3393-8244-90B4-B1E1D7CB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D8A6-59B1-2D48-8CBA-B76EA261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93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3E83-E7D8-814B-8D2D-3A914C1C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1BE98-9061-B64D-8020-DC8EC1195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A7D3C-AB6B-A54B-B5EF-74A2203E8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6F402-1209-1B4C-AECB-5D862BE2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9049E-57A1-4340-A04C-1B3B5C87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B47D4-87E8-0640-A985-60AD26EF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00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2FE2-5FD9-BC48-8380-8E6B3F09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6B8C7-2EE7-E742-92C1-26EA9CEF8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1DC26-0ECF-144B-9D95-BA68D67F4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734C9-C343-D243-AAE1-D7B9DA53B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7EB19-D9E4-B041-B407-B766F44A2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A1474-CEA3-B542-A1D1-29179087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3BAA2B-1AC4-1245-A8EF-301A03E7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F2346-B5C3-6F4A-A618-D44B1A66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0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12" y="4980501"/>
            <a:ext cx="8716419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0312" y="5439804"/>
            <a:ext cx="8716419" cy="277906"/>
          </a:xfrm>
        </p:spPr>
        <p:txBody>
          <a:bodyPr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50888" y="5986983"/>
            <a:ext cx="4583112" cy="30624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350" b="1" cap="none" spc="-23" baseline="0" smtClean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3825" lvl="0" indent="-123825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date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0AD7F-E5E1-7A4B-9681-4E8102DE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0243" y="4856650"/>
            <a:ext cx="4889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3979"/>
      </p:ext>
    </p:extLst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E8C9-298C-E743-A715-CD21905F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04939-D045-F142-81BE-3EE57819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DF99E-9B6C-E147-BE53-6EDCA3ED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71B60-B176-F944-9F4D-7047CC86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729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10480-2FF3-114A-AD61-996B009C8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3D9D4-287F-C04E-B4FB-33868B79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E41D9-66A6-C847-82EB-430BB1AF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588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2DF3-0371-CB47-92F1-B6C658B8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C23E-303A-EF40-98EF-94B1887E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1629A-8C14-8640-B745-DD2B3B358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D307E-125F-E445-B064-09AAB9AF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28C29-BA94-6344-88BD-9B674D36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0C4DA-EEA4-C849-BFD1-31F9EE6A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608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4A4C-DED4-8441-B815-05551ACD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CFAEB-3F86-1644-8A02-9ABBCEB4F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7256A-5446-B849-9ACA-C639B116C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8BBCF-3563-B942-9FDC-4548448E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3697A-CC70-2D4C-A287-BA49634F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289DD-4185-2943-83FB-7043170B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130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6B93-B293-E24F-B1FE-A029EEFF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176F4-DE5A-3B47-870B-2A15339BA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0F4A8-63C5-3842-83F1-E3CEFF225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5A456-3F77-5341-A36A-28DF88EB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F9599-DB12-5549-88B8-E4D2D0C3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740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6E25F-890A-2544-B20C-CB7E978AB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E3DEE-D335-AD40-AA9A-164387747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3BB04-C89A-1F4F-B8DE-33BE04FD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E9CDD-5241-7F4E-9817-7CC9797779ED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41307-61F3-AA44-AA6F-779AD8EB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432E9-C468-2C42-8F1E-756F252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7E422-15EC-E244-81A1-E0C22564A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264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CF38-EEB4-6443-8484-468CAB1C9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D6186-38B9-3C42-8FA9-755CB1539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FDB84-DCEF-224F-B495-93BEB600A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AC5FD-41D5-F14B-86D3-6D5D7C21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DB7C4-B84B-124F-99EE-1ACB56AC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105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47A-B069-E045-9BAA-B40F9DF3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E23D-F948-354A-A427-5388C30BC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3D3DB-E73B-D341-A5F6-2807873B6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8E1B9-22BF-B949-99ED-0CD9D8B7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6079D-3FD4-524B-A72E-A62A5406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650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468F-B914-904F-BD8B-6D922F7C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79933-4C16-9546-A32D-7B8BF2394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1CC3-84B8-E143-9575-283CCE3FA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927DF-CE8C-4944-90EB-9D553DF43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0D9A-89C3-3D44-BD1F-1FF9C8B2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393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7B81-833E-6D44-B649-A25821C0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CD07F-5475-7B4F-98B0-4B4C2C410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66491-B362-5642-A9D7-EB1AA9787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7C654-EB31-5E44-8E46-61B3F721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25CF6-730E-4449-A36C-FE714759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CD8CC-FE9D-0947-8862-397DE468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4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92908" y="192745"/>
            <a:ext cx="11806187" cy="64725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>
          <a:xfrm>
            <a:off x="394823" y="3173508"/>
            <a:ext cx="114023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94821" y="2453901"/>
            <a:ext cx="7359651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divider title</a:t>
            </a:r>
            <a:endParaRPr lang="en-ZA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2" y="673100"/>
            <a:ext cx="3572256" cy="246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20" y="673100"/>
            <a:ext cx="2252472" cy="7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2877"/>
      </p:ext>
    </p:extLst>
  </p:cSld>
  <p:clrMapOvr>
    <a:masterClrMapping/>
  </p:clrMapOvr>
  <p:transition spd="slow"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6B81-DC92-4F4E-BC05-DFB89B4E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EC4F4-5F10-6D42-8DFC-EBF8D2B1F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757B0-023B-FC4B-AF8B-578FC8D4E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E5CAE-2FD6-204D-A89E-DE2776DF0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A03D0-0C06-B745-AE14-21FA0B192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57350" indent="-28575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3F896-0592-7C41-B04D-88E8E814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99C56-A9F6-3F4E-ACF9-5E316601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4ACC0-2272-284D-9AC9-6D424F14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61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DD1C-FD96-6A48-9383-D03DCCFF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BD0D7-9488-244D-BAD5-4636DA61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7AE11-B0F8-3642-8724-C4FFCE4D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6044B-C122-6646-AA2E-5B1CF4AB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722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B5C22-589A-E744-80E9-E5F5CBAF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61928-C934-D84E-B36B-6B412EEFC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75E57-13B0-DB42-B329-78F65436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651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39F3-F0BE-2847-8B1E-B44852DB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E5A1-ED51-2149-A8DC-05C43962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 sz="3200"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 sz="2800"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 sz="2400"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 sz="2000"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86E46-BE48-0642-96C4-341268964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288-253A-104D-BD0C-7350C011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A2CC1-72B0-C54E-83EC-9D785193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7CB88-E353-6946-9BD3-7A8065282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394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B2BC-6D86-B94A-93FB-596A0908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34B3B-54E4-494B-A8AF-9DCF9400F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2B1EE-6212-AD41-B247-3E3A35B96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23ED1-C3BB-8641-AB5A-9F3A1A95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DB17B-DC3C-BA4B-BD9F-94D3E0CD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B5499-D1A6-4745-AA5D-53944B86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490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8E63-3062-C646-A421-A79DE03E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CD99C-CA6C-B144-A4FE-8B4ACB8D9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8F59-707D-1144-B34F-23B02095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6B7BA-BDDE-5D47-B8D5-0E78FEDA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6CFB-FAF4-7945-9B39-5DED949E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74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DF627-AE88-4345-9E2C-E7CCF53EB6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3CFD5-3C46-C14F-B49A-518A2403B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 marL="228600" indent="-228600">
              <a:buClr>
                <a:srgbClr val="EC642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EC642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EC642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EC642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EC642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16361-B71B-574B-BC73-6AE869F4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177A1C-E80F-F149-8A00-E125E58FA17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D454F-14B1-284C-A33E-22152E2D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989A-F2D6-7541-81B3-8C681A52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9C3E4-155B-EF48-8D12-AB66D66D11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84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DA41-88CB-C542-861A-AF257AF9B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EF840-EDA5-3D42-8C06-AF4AFCD1A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513EE-FA24-3D4D-BD25-FAB1997E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44AC-A247-0344-AD1C-D3C505D2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C6EE-9413-094A-BE5B-1484F75F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01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8EAC67A-5F5C-5D44-855F-3A7F260E1DBE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2FEADF-FD88-8844-8471-9CC0D812871D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B0DE254-1114-D642-9CB3-41449D5A72BF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D3D3FFB8-2385-934A-9BC7-025B83275C37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6C396-1D7F-9F4E-B7C7-061D22C1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8A6B8-028C-4B46-A81A-83D66397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8FEFB-4EC0-B14E-B323-3806545E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F7A6B-E198-1344-B9AA-70153F0B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8C106-81CE-DC47-AFE0-A2B5D70E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584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2C57-AA9F-414B-994B-613F4CAB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DB4FE-8EEB-1047-A9C5-D4B0F7053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5962C-8A0C-5640-B433-4C31EE5DF9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2A9E-2F9A-0C46-AEDD-9B66D32E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E9C29-AB15-A448-9DE9-599ABB8F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6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92908" y="192745"/>
            <a:ext cx="11806187" cy="647251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394823" y="3173508"/>
            <a:ext cx="114023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4821" y="2453901"/>
            <a:ext cx="7359651" cy="450338"/>
          </a:xfrm>
        </p:spPr>
        <p:txBody>
          <a:bodyPr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1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divider title</a:t>
            </a:r>
            <a:endParaRPr lang="en-ZA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024" y="4684290"/>
            <a:ext cx="1839600" cy="183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2" y="673100"/>
            <a:ext cx="3572256" cy="246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20" y="673100"/>
            <a:ext cx="2252472" cy="7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24096"/>
      </p:ext>
    </p:extLst>
  </p:cSld>
  <p:clrMapOvr>
    <a:masterClrMapping/>
  </p:clrMapOvr>
  <p:transition spd="slow">
    <p:push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CC23-A54C-1E42-8D02-384067CB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084F-AD96-3C48-B48A-D3A6A23DC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74A18-A8AD-1B46-82C1-095C26E92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3130F-7A4F-5E44-BA30-BC8A099352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95959-F09E-E845-999D-A89CBA8D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A2EDD-9E74-254D-BBB8-E0B1F077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996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062E-E392-A94A-BD53-0307B582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3B4A1-D523-D941-A3D1-E82E56BC3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F135F-A691-A744-982E-FFEB86295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DBC2B-7687-F649-B6E1-697DC27A4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116B7-42EB-334D-B277-7C01758FE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210EC3-023B-8540-A51B-2C1E4870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898A9-7B88-7C41-AED4-42F31F37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28FCA-6A11-DC4A-A9C4-C5A099F5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252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2AAF-F0D8-2342-A9B8-764E4C22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8D40C-E639-C642-A4FC-3F173CC2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785C5-5BFC-9B43-B80E-07F2AE2B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08A39-5B97-3841-8A62-D4224036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714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ED393-150B-BE4B-863E-DEE1E1864E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47414-966B-5849-8711-C91D0A25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DEAB2-2C78-5E4B-870A-2E2F7B76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247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A575-1B1F-A74D-A890-B0AECEA4A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92B8F-26BA-C040-9C23-FB4DFB98B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08782-D194-B345-B757-A94A95D3A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DBE54-2B2D-0E41-97F3-10C322D4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26DBB-3DCF-A243-8CB1-2D75E0A4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9FCC4-4A18-6949-AB7C-98CE53FF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1346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09E0-B660-8249-855B-27A3C41C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731F8-809D-AD42-A564-81169991B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29CAC-FE30-F440-A118-61A2E9C14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12D80-074D-E444-915D-40D155A2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9511-44D0-184F-A61A-08E58F40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6B2A3-165E-B74F-9B40-AF19C57A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364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28B8-7FF4-5F4E-80C9-CCDAE0C1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6E174-4394-4540-B05E-F1CA5C5C3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B1336-949A-4D42-B914-D6412B4A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9BCB7-2C4F-004B-8A45-2EDD425F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0D31A-46BA-6A49-A6AD-E2CCBBEE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094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66D9E-B633-DB4D-899A-EC50FA315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A4789-003A-F947-8CB3-F8CA6412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0CFAF-316D-7144-A244-A7C34559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EFCBEF-EC2B-4946-A143-8DAE3DEF7768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527A7-4638-804D-BE3C-4E29FAF4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9850F-FBDA-3743-8A6C-1B18D74A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9659"/>
            <a:ext cx="2743200" cy="365125"/>
          </a:xfrm>
          <a:prstGeom prst="rect">
            <a:avLst/>
          </a:prstGeom>
        </p:spPr>
        <p:txBody>
          <a:bodyPr/>
          <a:lstStyle/>
          <a:p>
            <a:fld id="{1193221E-44A2-7E4B-8341-F100BF66C4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8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693" y="1102659"/>
            <a:ext cx="11600331" cy="1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</p:spTree>
    <p:extLst>
      <p:ext uri="{BB962C8B-B14F-4D97-AF65-F5344CB8AC3E}">
        <p14:creationId xmlns:p14="http://schemas.microsoft.com/office/powerpoint/2010/main" val="3473196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693" y="1102659"/>
            <a:ext cx="11600331" cy="1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31693" y="896471"/>
            <a:ext cx="11600331" cy="2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4905" y="6186561"/>
            <a:ext cx="508839" cy="5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5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693" y="1102659"/>
            <a:ext cx="11600331" cy="1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31693" y="896471"/>
            <a:ext cx="11600331" cy="2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465AD0-CEA8-2B4A-B540-7C7FFAE46F76}"/>
              </a:ext>
            </a:extLst>
          </p:cNvPr>
          <p:cNvCxnSpPr>
            <a:cxnSpLocks/>
          </p:cNvCxnSpPr>
          <p:nvPr userDrawn="1"/>
        </p:nvCxnSpPr>
        <p:spPr>
          <a:xfrm>
            <a:off x="331693" y="6203547"/>
            <a:ext cx="10941553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97225"/>
            <a:ext cx="11460525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2" y="1268413"/>
            <a:ext cx="11452225" cy="471646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Add 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784543" y="6360871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368301" y="6203579"/>
            <a:ext cx="108913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4905" y="6186561"/>
            <a:ext cx="508839" cy="5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0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9" r:id="rId2"/>
    <p:sldLayoutId id="2147483722" r:id="rId3"/>
    <p:sldLayoutId id="2147483727" r:id="rId4"/>
    <p:sldLayoutId id="2147483724" r:id="rId5"/>
    <p:sldLayoutId id="2147483725" r:id="rId6"/>
    <p:sldLayoutId id="2147483650" r:id="rId7"/>
    <p:sldLayoutId id="2147483721" r:id="rId8"/>
    <p:sldLayoutId id="2147483720" r:id="rId9"/>
    <p:sldLayoutId id="2147483664" r:id="rId10"/>
    <p:sldLayoutId id="2147483711" r:id="rId11"/>
    <p:sldLayoutId id="2147483713" r:id="rId12"/>
    <p:sldLayoutId id="2147483714" r:id="rId13"/>
    <p:sldLayoutId id="2147483663" r:id="rId14"/>
    <p:sldLayoutId id="2147483715" r:id="rId15"/>
    <p:sldLayoutId id="2147483716" r:id="rId16"/>
    <p:sldLayoutId id="2147483717" r:id="rId17"/>
    <p:sldLayoutId id="2147483728" r:id="rId18"/>
    <p:sldLayoutId id="2147483718" r:id="rId19"/>
    <p:sldLayoutId id="2147483709" r:id="rId20"/>
    <p:sldLayoutId id="2147483779" r:id="rId21"/>
    <p:sldLayoutId id="2147483780" r:id="rId22"/>
    <p:sldLayoutId id="2147483781" r:id="rId2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 cap="none" spc="-23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23825" indent="-123825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3604" indent="-136922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97669" indent="-136922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507206" indent="-116681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616744" indent="-102394" algn="l" defTabSz="685800" rtl="0" eaLnBrk="1" latinLnBrk="0" hangingPunct="1">
        <a:lnSpc>
          <a:spcPct val="120000"/>
        </a:lnSpc>
        <a:spcBef>
          <a:spcPts val="225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70" userDrawn="1">
          <p15:clr>
            <a:srgbClr val="F26B43"/>
          </p15:clr>
        </p15:guide>
        <p15:guide id="2" pos="232" userDrawn="1">
          <p15:clr>
            <a:srgbClr val="F26B43"/>
          </p15:clr>
        </p15:guide>
        <p15:guide id="3" pos="7447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D04589-AFBE-6949-ABDD-94C7263FE673}"/>
              </a:ext>
            </a:extLst>
          </p:cNvPr>
          <p:cNvSpPr/>
          <p:nvPr userDrawn="1"/>
        </p:nvSpPr>
        <p:spPr>
          <a:xfrm>
            <a:off x="0" y="-23150"/>
            <a:ext cx="12192000" cy="68811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77877640-AB00-6A44-9A23-4057DE50C73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34380" y="5979065"/>
            <a:ext cx="1397644" cy="739749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B2C15ED-B7BB-F444-9F89-BCBEF7E5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64695D9-0847-444A-95CF-10FCDB1D0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7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4505B-A492-5F46-B15A-632E011599C3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DC8861-22BF-2749-B8A2-216FDE7CFF7A}"/>
              </a:ext>
            </a:extLst>
          </p:cNvPr>
          <p:cNvSpPr txBox="1"/>
          <p:nvPr userDrawn="1"/>
        </p:nvSpPr>
        <p:spPr>
          <a:xfrm>
            <a:off x="9806770" y="6241218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089398-C440-F94C-9B54-C15896E73FD2}"/>
              </a:ext>
            </a:extLst>
          </p:cNvPr>
          <p:cNvGrpSpPr/>
          <p:nvPr userDrawn="1"/>
        </p:nvGrpSpPr>
        <p:grpSpPr>
          <a:xfrm rot="16200000">
            <a:off x="8465681" y="1717218"/>
            <a:ext cx="1900172" cy="5552467"/>
            <a:chOff x="7788222" y="-853784"/>
            <a:chExt cx="1142236" cy="33377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29C395-C8B0-984A-89C8-81C2213D3F34}"/>
                </a:ext>
              </a:extLst>
            </p:cNvPr>
            <p:cNvSpPr/>
            <p:nvPr userDrawn="1"/>
          </p:nvSpPr>
          <p:spPr>
            <a:xfrm>
              <a:off x="7810052" y="322729"/>
              <a:ext cx="1098576" cy="1098576"/>
            </a:xfrm>
            <a:prstGeom prst="rect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DCE435-FCC2-B54B-AFD1-BF1C1ADE0EDD}"/>
                </a:ext>
              </a:extLst>
            </p:cNvPr>
            <p:cNvSpPr/>
            <p:nvPr userDrawn="1"/>
          </p:nvSpPr>
          <p:spPr>
            <a:xfrm>
              <a:off x="7790737" y="-853784"/>
              <a:ext cx="1098576" cy="1098576"/>
            </a:xfrm>
            <a:prstGeom prst="ellips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D29ECD59-62EB-0F46-9F3F-6CF2D26C9A26}"/>
                </a:ext>
              </a:extLst>
            </p:cNvPr>
            <p:cNvSpPr/>
            <p:nvPr userDrawn="1"/>
          </p:nvSpPr>
          <p:spPr>
            <a:xfrm>
              <a:off x="7788222" y="1499242"/>
              <a:ext cx="1142236" cy="984686"/>
            </a:xfrm>
            <a:prstGeom prst="triangle">
              <a:avLst/>
            </a:prstGeom>
            <a:noFill/>
            <a:ln>
              <a:solidFill>
                <a:srgbClr val="EB6625">
                  <a:alpha val="1466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961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EC642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C6727"/>
        </a:buClr>
        <a:buFont typeface="Wingdings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727"/>
        </a:buClr>
        <a:buFont typeface="Wingdings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F2BB95-6AF3-9A4D-B787-E59BADF1285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4380" y="5985167"/>
            <a:ext cx="1397644" cy="73945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BD1BA88-100A-8A4A-B645-D13FB12B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7838B27-3B41-734D-BD74-A36E80AD6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7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87FA68-E501-1642-83D6-E4184A33EC3E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31587A-98CB-5644-84BF-E194DFE611A2}"/>
              </a:ext>
            </a:extLst>
          </p:cNvPr>
          <p:cNvSpPr txBox="1"/>
          <p:nvPr userDrawn="1"/>
        </p:nvSpPr>
        <p:spPr>
          <a:xfrm>
            <a:off x="9806770" y="6241218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9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C6422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C642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B6C5D3-2D8F-2343-BF53-6836AE1963D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424" y="5944643"/>
            <a:ext cx="1397644" cy="739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24AD0-2F30-3D4A-80C4-56B0A357B1A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1693" y="5984779"/>
            <a:ext cx="1037519" cy="6591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D6F676-17F4-134D-A196-877D8780A10A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32F5C6-5BD2-B14C-A2BD-A79571943E8A}"/>
              </a:ext>
            </a:extLst>
          </p:cNvPr>
          <p:cNvSpPr txBox="1"/>
          <p:nvPr userDrawn="1"/>
        </p:nvSpPr>
        <p:spPr>
          <a:xfrm>
            <a:off x="9806770" y="6206647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66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824924-CE92-6647-BEFD-3B53E39C9028}"/>
              </a:ext>
            </a:extLst>
          </p:cNvPr>
          <p:cNvSpPr/>
          <p:nvPr userDrawn="1"/>
        </p:nvSpPr>
        <p:spPr>
          <a:xfrm>
            <a:off x="0" y="-23149"/>
            <a:ext cx="12192000" cy="5895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933E36-1F97-F246-B1F5-99F0AC6BBE1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4380" y="5985167"/>
            <a:ext cx="1397644" cy="73945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2F5BD-0A9E-254D-989B-6D317062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9ECBE-7D01-1F48-A197-A15250807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7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273D59-39A0-584F-BBF8-C2BC8FC6E26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31693" y="5984779"/>
            <a:ext cx="1037519" cy="6591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9F17CD-5D89-BA4E-BE03-78353D65AECD}"/>
              </a:ext>
            </a:extLst>
          </p:cNvPr>
          <p:cNvCxnSpPr>
            <a:cxnSpLocks/>
          </p:cNvCxnSpPr>
          <p:nvPr userDrawn="1"/>
        </p:nvCxnSpPr>
        <p:spPr>
          <a:xfrm>
            <a:off x="331693" y="5772473"/>
            <a:ext cx="10242731" cy="0"/>
          </a:xfrm>
          <a:prstGeom prst="line">
            <a:avLst/>
          </a:prstGeom>
          <a:ln w="28575">
            <a:solidFill>
              <a:srgbClr val="EC642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8FBEA6-495C-8F44-B473-5412CC36DD1A}"/>
              </a:ext>
            </a:extLst>
          </p:cNvPr>
          <p:cNvSpPr txBox="1"/>
          <p:nvPr userDrawn="1"/>
        </p:nvSpPr>
        <p:spPr>
          <a:xfrm>
            <a:off x="9806770" y="6241218"/>
            <a:ext cx="49306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i="0" u="none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fld id="{B85E10F6-AA81-46B5-AAF7-516B34FC585A}" type="slidenum">
              <a:rPr lang="en-US" sz="750" b="1" i="0" u="none" strike="noStrike" kern="1200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ZA" sz="750" b="1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79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F2652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F26522"/>
        </a:buClr>
        <a:buFont typeface="Wingdings" pitchFamily="2" charset="2"/>
        <a:buChar char="§"/>
        <a:defRPr sz="20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8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6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4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26522"/>
        </a:buClr>
        <a:buFont typeface="Wingdings" pitchFamily="2" charset="2"/>
        <a:buChar char="§"/>
        <a:defRPr sz="1200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330509-2BA7-9FC4-3CB3-0123737C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19" b="6119"/>
          <a:stretch/>
        </p:blipFill>
        <p:spPr>
          <a:xfrm>
            <a:off x="-119929" y="-207776"/>
            <a:ext cx="12311929" cy="7203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F13D61-09B6-6980-8F5D-EEDC8236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892" y="6053181"/>
            <a:ext cx="1419420" cy="609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360CD-D3B7-9AC4-E3E3-36101E96C7F3}"/>
              </a:ext>
            </a:extLst>
          </p:cNvPr>
          <p:cNvSpPr txBox="1"/>
          <p:nvPr/>
        </p:nvSpPr>
        <p:spPr>
          <a:xfrm>
            <a:off x="-1" y="2125761"/>
            <a:ext cx="743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265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r>
              <a:rPr lang="en-US" sz="2800" b="1" dirty="0">
                <a:solidFill>
                  <a:srgbClr val="F265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REALITY WELDING TRAINING</a:t>
            </a:r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BCBEADD7-02D1-7B5D-58CA-A13D3EE9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9929" y="0"/>
            <a:ext cx="3625106" cy="191798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81DE440-4D2F-2730-ECD9-8CA65F7DD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2908345"/>
            <a:ext cx="5036026" cy="1445277"/>
          </a:xfrm>
        </p:spPr>
        <p:txBody>
          <a:bodyPr>
            <a:noAutofit/>
          </a:bodyPr>
          <a:lstStyle/>
          <a:p>
            <a:pPr algn="l"/>
            <a:r>
              <a:rPr lang="en-ZA" sz="2000" b="1" dirty="0">
                <a:solidFill>
                  <a:schemeClr val="bg1"/>
                </a:solidFill>
              </a:rPr>
              <a:t>CODED WELDER: OFO 651202-02</a:t>
            </a: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KM-02: General health, safety and environmental protection, NQF Level 2, 1 Credit</a:t>
            </a:r>
            <a:endParaRPr lang="en-ZA" sz="2000" b="1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02999C-1C4F-A810-3E03-4C2354084044}"/>
              </a:ext>
            </a:extLst>
          </p:cNvPr>
          <p:cNvCxnSpPr>
            <a:cxnSpLocks/>
          </p:cNvCxnSpPr>
          <p:nvPr/>
        </p:nvCxnSpPr>
        <p:spPr>
          <a:xfrm>
            <a:off x="-119929" y="2883042"/>
            <a:ext cx="7012048" cy="0"/>
          </a:xfrm>
          <a:prstGeom prst="line">
            <a:avLst/>
          </a:prstGeom>
          <a:ln w="28575"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474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7D37-C5E4-6201-40D4-ABA169BE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1538"/>
          </a:xfrm>
        </p:spPr>
        <p:txBody>
          <a:bodyPr>
            <a:normAutofit fontScale="90000"/>
          </a:bodyPr>
          <a:lstStyle/>
          <a:p>
            <a:r>
              <a:rPr lang="en-US" dirty="0"/>
              <a:t>Safety measures to be considered when using hand tools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23A21-13EE-F118-3780-823A6387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96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Use tools for their intended purposes.</a:t>
            </a:r>
          </a:p>
          <a:p>
            <a:r>
              <a:rPr lang="en-US" dirty="0"/>
              <a:t>Point sharp edges away from yourself and towards the workbench.</a:t>
            </a:r>
          </a:p>
          <a:p>
            <a:r>
              <a:rPr lang="en-US" dirty="0"/>
              <a:t>Keep tools clean, dry, and oil-free.</a:t>
            </a:r>
          </a:p>
          <a:p>
            <a:r>
              <a:rPr lang="en-US" dirty="0"/>
              <a:t>Store and maintain tools properly.</a:t>
            </a:r>
          </a:p>
          <a:p>
            <a:r>
              <a:rPr lang="en-US" dirty="0"/>
              <a:t>Avoid carrying sharp-edged tools in pockets.</a:t>
            </a:r>
          </a:p>
          <a:p>
            <a:r>
              <a:rPr lang="en-US" dirty="0"/>
              <a:t>Keep a clutter-free work area to prevent accidents.</a:t>
            </a:r>
          </a:p>
          <a:p>
            <a:r>
              <a:rPr lang="en-US" dirty="0"/>
              <a:t>Use tools correctly and responsibly.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1102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F63C-5610-FDFF-B39B-3F8460C0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42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öhne"/>
              </a:rPr>
              <a:t>Safety measures when using power tools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7D88-E115-206B-5FA1-20E5476C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US" sz="3200" b="0" i="0" dirty="0">
                <a:effectLst/>
                <a:latin typeface="Söhne"/>
              </a:rPr>
              <a:t>Perform a quick risk assessment of your work area.</a:t>
            </a:r>
          </a:p>
          <a:p>
            <a:pPr algn="l"/>
            <a:r>
              <a:rPr lang="en-US" sz="3200" b="0" i="0" dirty="0">
                <a:effectLst/>
                <a:latin typeface="Söhne"/>
              </a:rPr>
              <a:t>Know how to operate the power tool and stop it in emergencies.</a:t>
            </a:r>
          </a:p>
          <a:p>
            <a:pPr algn="l"/>
            <a:r>
              <a:rPr lang="en-US" sz="3200" b="0" i="0" dirty="0">
                <a:effectLst/>
                <a:latin typeface="Söhne"/>
              </a:rPr>
              <a:t>Work within designated areas in the fabrication shop.</a:t>
            </a:r>
          </a:p>
          <a:p>
            <a:pPr algn="l"/>
            <a:r>
              <a:rPr lang="en-US" sz="3200" b="0" i="0" dirty="0">
                <a:effectLst/>
                <a:latin typeface="Söhne"/>
              </a:rPr>
              <a:t>Store power tools and accessories properly.</a:t>
            </a:r>
          </a:p>
          <a:p>
            <a:pPr algn="l"/>
            <a:r>
              <a:rPr lang="en-US" sz="3200" b="0" i="0" dirty="0">
                <a:effectLst/>
                <a:latin typeface="Söhne"/>
              </a:rPr>
              <a:t>Ensure the job is securely clamped before grinding.</a:t>
            </a:r>
          </a:p>
          <a:p>
            <a:pPr algn="l"/>
            <a:r>
              <a:rPr lang="en-US" sz="3200" b="0" i="0" dirty="0">
                <a:effectLst/>
                <a:latin typeface="Söhne"/>
              </a:rPr>
              <a:t>Use a protective screen during grinding to redirect sparks away from colleagues.</a:t>
            </a:r>
          </a:p>
          <a:p>
            <a:pPr marL="0" indent="0">
              <a:buNone/>
            </a:pPr>
            <a:endParaRPr lang="en-US" b="1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95747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371F-8799-AB16-9C1F-7D5AA132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923"/>
          </a:xfrm>
        </p:spPr>
        <p:txBody>
          <a:bodyPr>
            <a:noAutofit/>
          </a:bodyPr>
          <a:lstStyle/>
          <a:p>
            <a:r>
              <a:rPr lang="en-ZA" sz="3600" i="1" u="sng" dirty="0"/>
              <a:t>Welding environmental protection and pollution </a:t>
            </a:r>
            <a:endParaRPr lang="en-ZA" sz="7200" i="1" u="sng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7D6C4EA-9512-3EE1-D271-CF0CF40D7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331" y="1187355"/>
            <a:ext cx="10630469" cy="4580175"/>
          </a:xfrm>
        </p:spPr>
        <p:txBody>
          <a:bodyPr>
            <a:normAutofit fontScale="92500"/>
          </a:bodyPr>
          <a:lstStyle/>
          <a:p>
            <a:r>
              <a:rPr lang="en-US" dirty="0"/>
              <a:t>In South Africa, environmental legislation is rooted in the Constitution (No. 108 of 1996), specifically in Chapter 2's Bill of Rights. </a:t>
            </a:r>
          </a:p>
          <a:p>
            <a:r>
              <a:rPr lang="en-US" dirty="0"/>
              <a:t>Section 24 of the Constitution grants everyone the right to:</a:t>
            </a:r>
          </a:p>
          <a:p>
            <a:pPr lvl="1"/>
            <a:r>
              <a:rPr lang="en-US" sz="2800" dirty="0"/>
              <a:t>An environment that doesn't harm their health or well-being.</a:t>
            </a:r>
          </a:p>
          <a:p>
            <a:pPr lvl="1"/>
            <a:r>
              <a:rPr lang="en-US" sz="2800" dirty="0"/>
              <a:t>Environmental protection through reasonable legislative measures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 Prevent pollution and ecological degradation.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 Promote conservation.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 Ensure ecologically sustainable development and the justifiable balance of economic and social development for present and future generations.</a:t>
            </a:r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407485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AAA00D-3941-4A96-68E7-380B7A9F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65"/>
            <a:ext cx="10515600" cy="904117"/>
          </a:xfrm>
        </p:spPr>
        <p:txBody>
          <a:bodyPr>
            <a:noAutofit/>
          </a:bodyPr>
          <a:lstStyle/>
          <a:p>
            <a:r>
              <a:rPr lang="en-US" sz="2800" dirty="0"/>
              <a:t>Chapter 2 (environmental legislation ) of the Constitution includes various rights:</a:t>
            </a:r>
            <a:endParaRPr lang="en-ZA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7A35B-0324-BF5F-D42A-A96D67CF9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0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Right to information  </a:t>
            </a:r>
          </a:p>
          <a:p>
            <a:r>
              <a:rPr lang="en-US" dirty="0"/>
              <a:t> Right to freedom of expression - </a:t>
            </a:r>
          </a:p>
          <a:p>
            <a:r>
              <a:rPr lang="en-US" dirty="0"/>
              <a:t> Right to participate in political activity</a:t>
            </a:r>
          </a:p>
          <a:p>
            <a:r>
              <a:rPr lang="en-US" dirty="0"/>
              <a:t> Right to administrative justice</a:t>
            </a:r>
          </a:p>
          <a:p>
            <a:r>
              <a:rPr lang="en-US" dirty="0"/>
              <a:t> Fundamental rights in science, culture, law, economy, and the environment</a:t>
            </a:r>
          </a:p>
          <a:p>
            <a:r>
              <a:rPr lang="en-US" dirty="0"/>
              <a:t> Legislatures must enable public participation in policy processes.</a:t>
            </a:r>
          </a:p>
          <a:p>
            <a:r>
              <a:rPr lang="en-US" dirty="0"/>
              <a:t>Citizens have the ongoing right to engage in public initiatives and processes.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68740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F4C9-385C-2E58-CDC2-CF5A0774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365125"/>
            <a:ext cx="10644116" cy="1325563"/>
          </a:xfrm>
        </p:spPr>
        <p:txBody>
          <a:bodyPr>
            <a:normAutofit/>
          </a:bodyPr>
          <a:lstStyle/>
          <a:p>
            <a:r>
              <a:rPr lang="en-US" sz="3600" b="0" i="0" dirty="0">
                <a:effectLst/>
                <a:latin typeface="Söhne"/>
              </a:rPr>
              <a:t>Impact of environmental laws on the engineering environment.</a:t>
            </a:r>
            <a:endParaRPr lang="en-Z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280BA-EBDF-C804-7F21-55CE08E1F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10" y="1839273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Söhne"/>
              </a:rPr>
              <a:t>The welding environment </a:t>
            </a:r>
            <a:r>
              <a:rPr lang="en-US" sz="3200" dirty="0">
                <a:latin typeface="Söhne"/>
              </a:rPr>
              <a:t>adhere</a:t>
            </a:r>
            <a:r>
              <a:rPr lang="en-US" sz="3200" b="0" i="0" dirty="0">
                <a:effectLst/>
                <a:latin typeface="Söhne"/>
              </a:rPr>
              <a:t> to the environmental laws in the following ways: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Maintain a tidy work environment with good housekeeping practices.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Prevent pollution by ensuring proper ventilation and gas extraction.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Implement fire prevention measures in the workshop.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Promote recycling practices whenever feasible.</a:t>
            </a:r>
          </a:p>
        </p:txBody>
      </p:sp>
    </p:spTree>
    <p:extLst>
      <p:ext uri="{BB962C8B-B14F-4D97-AF65-F5344CB8AC3E}">
        <p14:creationId xmlns:p14="http://schemas.microsoft.com/office/powerpoint/2010/main" val="4185534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01A6-1D43-C214-AB94-2A4EB2B3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5943"/>
            <a:ext cx="11212773" cy="1325563"/>
          </a:xfrm>
        </p:spPr>
        <p:txBody>
          <a:bodyPr>
            <a:normAutofit/>
          </a:bodyPr>
          <a:lstStyle/>
          <a:p>
            <a:r>
              <a:rPr lang="en-US" sz="3600" i="1" u="sng" dirty="0"/>
              <a:t>Hazard identification and risk assessment principles </a:t>
            </a:r>
            <a:endParaRPr lang="en-ZA" sz="3600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F2BB8-B2AC-605A-D02B-E72404E2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506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Hazardous substances are defined by health effects on people, while dangerous goods are defined by physical and chemical properties in a work environment. </a:t>
            </a:r>
          </a:p>
          <a:p>
            <a:r>
              <a:rPr lang="en-US" dirty="0"/>
              <a:t>Hazardous substances encompass dust, fibers, gases, vapors, smoke, fumes, and chemical substances.</a:t>
            </a:r>
          </a:p>
          <a:p>
            <a:r>
              <a:rPr lang="en-US" dirty="0"/>
              <a:t>Workplace risks involve exposure to high dust levels without a respirator, loud noise without hearing protection, heavy manual lifting, and strenuous work in hot conditions.</a:t>
            </a:r>
          </a:p>
          <a:p>
            <a:r>
              <a:rPr lang="en-US" dirty="0"/>
              <a:t>In workplaces, there are four main types of hazards: physical hazards, chemical hazards, biological hazards, and psychosocial hazards.</a:t>
            </a:r>
          </a:p>
        </p:txBody>
      </p:sp>
    </p:spTree>
    <p:extLst>
      <p:ext uri="{BB962C8B-B14F-4D97-AF65-F5344CB8AC3E}">
        <p14:creationId xmlns:p14="http://schemas.microsoft.com/office/powerpoint/2010/main" val="1328851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9CE97-FDB8-0C1A-D547-112A5313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Carrying out a hazard risk assessment</a:t>
            </a:r>
            <a:endParaRPr lang="en-ZA" sz="4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451A7E-CE95-B29E-988F-41701106EE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5608727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8977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98935-1FB1-800A-44E5-423CC47E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/>
              <a:t>Safety signs and color coding</a:t>
            </a:r>
            <a:endParaRPr lang="en-ZA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C586-4291-CBED-F80D-85F147C24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Symbolic safety signs are represented by the South African Bureau of Standards (SABS) in the SABS 1186 standard. </a:t>
            </a:r>
          </a:p>
          <a:p>
            <a:pPr marL="0" indent="0">
              <a:buNone/>
            </a:pPr>
            <a:r>
              <a:rPr lang="en-US" dirty="0"/>
              <a:t>The categories of safety which we should be mostly aware are the following: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Firefighting (red signs)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General information (green signs)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Safety warnings (yellow triangular signs)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General safety protection (blue signs)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Prohibitions (“thou shalt nots”) – red circles with a line drawn across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72093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F8AA-1CE2-A72B-8751-98CF04A8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9968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See the tables below for examples:</a:t>
            </a:r>
            <a:endParaRPr lang="en-ZA" sz="1800" dirty="0"/>
          </a:p>
        </p:txBody>
      </p:sp>
      <p:pic>
        <p:nvPicPr>
          <p:cNvPr id="5" name="Content Placeholder 4" descr="A sign list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D4D23295-40C9-8DC0-2A4E-E1B876BEF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508" y="870939"/>
            <a:ext cx="5786250" cy="4780485"/>
          </a:xfrm>
        </p:spPr>
      </p:pic>
    </p:spTree>
    <p:extLst>
      <p:ext uri="{BB962C8B-B14F-4D97-AF65-F5344CB8AC3E}">
        <p14:creationId xmlns:p14="http://schemas.microsoft.com/office/powerpoint/2010/main" val="102012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BDEB-A3C6-9113-2C17-3F3AA8BE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37" y="382139"/>
            <a:ext cx="10448497" cy="5281682"/>
          </a:xfrm>
        </p:spPr>
        <p:txBody>
          <a:bodyPr>
            <a:noAutofit/>
          </a:bodyPr>
          <a:lstStyle/>
          <a:p>
            <a:r>
              <a:rPr lang="en-US" b="0" i="0" dirty="0">
                <a:effectLst/>
              </a:rPr>
              <a:t>Color codes serve as a vital safety measure in workshops, machine shops, factories, and plants. </a:t>
            </a:r>
          </a:p>
          <a:p>
            <a:r>
              <a:rPr lang="en-US" dirty="0"/>
              <a:t>The </a:t>
            </a:r>
            <a:r>
              <a:rPr lang="en-US" b="0" i="0" dirty="0">
                <a:effectLst/>
              </a:rPr>
              <a:t>National Occupational Safety Association (NOSA) has established specific color codes that must be understood and correctly applied. </a:t>
            </a:r>
          </a:p>
          <a:p>
            <a:r>
              <a:rPr lang="en-US" b="0" i="0" dirty="0">
                <a:effectLst/>
              </a:rPr>
              <a:t>These color codes are utilized to identify various safety 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Hazardous machine parts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Fire-fighting equipment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Color-coded pipelines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Safe walkways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Danger zones</a:t>
            </a:r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415029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FA0BE-E62E-3DA2-690A-8229ADA9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ZA" sz="6800"/>
              <a:t>ABOUT THIS MODULE </a:t>
            </a: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4B1E53-3275-B5B6-7CC6-AF7167CABA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377368"/>
              </p:ext>
            </p:extLst>
          </p:nvPr>
        </p:nvGraphicFramePr>
        <p:xfrm>
          <a:off x="1188062" y="1279819"/>
          <a:ext cx="10267888" cy="5298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377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BDEB-A3C6-9113-2C17-3F3AA8BE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37" y="382139"/>
            <a:ext cx="10448497" cy="5281682"/>
          </a:xfrm>
        </p:spPr>
        <p:txBody>
          <a:bodyPr>
            <a:noAutofit/>
          </a:bodyPr>
          <a:lstStyle/>
          <a:p>
            <a:r>
              <a:rPr lang="en-US" b="0" i="0" dirty="0">
                <a:effectLst/>
              </a:rPr>
              <a:t>Color codes serve as a vital safety measure in workshops, machine shops, factories, and plants. </a:t>
            </a:r>
          </a:p>
          <a:p>
            <a:r>
              <a:rPr lang="en-US" b="0" i="0" dirty="0">
                <a:effectLst/>
              </a:rPr>
              <a:t>NOSA </a:t>
            </a:r>
            <a:r>
              <a:rPr lang="en-US" dirty="0"/>
              <a:t>The </a:t>
            </a:r>
            <a:r>
              <a:rPr lang="en-US" b="0" i="0" dirty="0">
                <a:effectLst/>
              </a:rPr>
              <a:t>National Occupational Safety Association (NOSA) has established specific color codes that must be understood and correctly applied. </a:t>
            </a:r>
          </a:p>
          <a:p>
            <a:r>
              <a:rPr lang="en-US" b="0" i="0" dirty="0">
                <a:effectLst/>
              </a:rPr>
              <a:t>These color codes are utilized to identify various safety 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Hazardous machine parts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Fire-fighting equipment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Color-coded pipelines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Safe walkways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Danger zones</a:t>
            </a:r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1582789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040B-36CF-7E51-06C3-F716971F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04" y="351478"/>
            <a:ext cx="11834191" cy="1325563"/>
          </a:xfrm>
        </p:spPr>
        <p:txBody>
          <a:bodyPr>
            <a:normAutofit/>
          </a:bodyPr>
          <a:lstStyle/>
          <a:p>
            <a:r>
              <a:rPr lang="en-US" sz="2400" i="1" dirty="0"/>
              <a:t>The most important safety features which students should know and their color codes:</a:t>
            </a:r>
            <a:endParaRPr lang="en-ZA" sz="2400" i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5BA681-F7A8-115C-AC75-C97DB296D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159766"/>
              </p:ext>
            </p:extLst>
          </p:nvPr>
        </p:nvGraphicFramePr>
        <p:xfrm>
          <a:off x="1657074" y="1490265"/>
          <a:ext cx="8877852" cy="4199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123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B94C-AFA0-47CC-B9B0-7AB07FEA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4800" dirty="0"/>
              <a:t>Personal protective equipment (PPE)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418BE-A74D-7FC5-866B-8878FAF2A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079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Due to the inherent risks associated with the welding process.</a:t>
            </a:r>
          </a:p>
          <a:p>
            <a:r>
              <a:rPr lang="en-US" sz="3200" dirty="0"/>
              <a:t>It is essential for welders to safeguard against hazards such as arc radiation, respiratory risks, sparks, electric shock, and high temperatures. </a:t>
            </a:r>
          </a:p>
          <a:p>
            <a:r>
              <a:rPr lang="en-US" sz="3200" dirty="0"/>
              <a:t>PPE ensures workplace safety, compliance with regulations, and prevention of injuries.</a:t>
            </a:r>
          </a:p>
        </p:txBody>
      </p:sp>
    </p:spTree>
    <p:extLst>
      <p:ext uri="{BB962C8B-B14F-4D97-AF65-F5344CB8AC3E}">
        <p14:creationId xmlns:p14="http://schemas.microsoft.com/office/powerpoint/2010/main" val="1681587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7F9B7-C739-B16C-3F6E-BD56B5BBA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499" y="2127922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Protective clothing for Welders (PPE)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wearing a protective suit&#10;&#10;Description automatically generated">
            <a:extLst>
              <a:ext uri="{FF2B5EF4-FFF2-40B4-BE49-F238E27FC236}">
                <a16:creationId xmlns:a16="http://schemas.microsoft.com/office/drawing/2014/main" id="{BE69298F-042F-C08B-5BD2-DBA05C46AB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02576" y="227833"/>
            <a:ext cx="4795094" cy="64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82129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3860-135F-4A8A-4604-060A68CB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5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i="1" u="sng" dirty="0"/>
              <a:t>Fundamentals of securing the worksite</a:t>
            </a:r>
            <a:endParaRPr lang="en-ZA" sz="4000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67272-18B3-F7FD-039E-21A6CEC48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74" y="1225122"/>
            <a:ext cx="10515600" cy="4602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Good planning is important to project or construction site security</a:t>
            </a:r>
          </a:p>
          <a:p>
            <a:pPr marL="0" indent="0" algn="l">
              <a:buNone/>
            </a:pPr>
            <a:r>
              <a:rPr lang="en-US" sz="3200" dirty="0"/>
              <a:t>- Activities to improve site security:</a:t>
            </a:r>
            <a:r>
              <a:rPr lang="en-US" sz="3200" b="0" i="0" dirty="0">
                <a:effectLst/>
                <a:latin typeface="Söhne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Develop a site-specific security plan.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Assign security responsibilities and promote worker awareness.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Collaborate with local authorities and neighboring properties.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Regularly inventory and protect on-site assets.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86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EC02-1C9F-5DAD-4733-35B6404B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859" y="240755"/>
            <a:ext cx="10515600" cy="1325563"/>
          </a:xfrm>
        </p:spPr>
        <p:txBody>
          <a:bodyPr/>
          <a:lstStyle/>
          <a:p>
            <a:r>
              <a:rPr lang="en-US" dirty="0"/>
              <a:t>Improving site security (p2)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36D4B-01BC-20DD-A2CE-4D33CEDA2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01"/>
            <a:ext cx="10515600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Secure the site perimeter with proper fencing.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Safeguard materials, vehicles, and equipment.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Control site access through one monitored entry point.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Ensure adequate lighting for deterrence.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Encourage reporting of incidents by employees and subcontractors.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Consider security guards and video monitoring for site traffic.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2353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FE8D-554D-1C42-781F-4679C44A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0472"/>
            <a:ext cx="10515600" cy="1325563"/>
          </a:xfrm>
        </p:spPr>
        <p:txBody>
          <a:bodyPr/>
          <a:lstStyle/>
          <a:p>
            <a:r>
              <a:rPr lang="en-ZA" i="1" u="sng" dirty="0"/>
              <a:t>Behavioural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A340-FDB6-1009-4DFC-1135622F7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2950" y="1292178"/>
            <a:ext cx="9875008" cy="2136822"/>
          </a:xfrm>
        </p:spPr>
        <p:txBody>
          <a:bodyPr>
            <a:normAutofit/>
          </a:bodyPr>
          <a:lstStyle/>
          <a:p>
            <a:r>
              <a:rPr lang="en-US" dirty="0"/>
              <a:t>Workers' behavior in engineering environments significantly impacts safety standards. </a:t>
            </a:r>
          </a:p>
          <a:p>
            <a:r>
              <a:rPr lang="en-US" dirty="0"/>
              <a:t>Here are rules of behavior to promote a safe environment:</a:t>
            </a:r>
          </a:p>
          <a:p>
            <a:pPr marL="0" indent="0">
              <a:buNone/>
            </a:pPr>
            <a:endParaRPr lang="en-Z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1CC25F1-7ABD-8FB9-1AE3-D45A15D78D8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0530373"/>
              </p:ext>
            </p:extLst>
          </p:nvPr>
        </p:nvGraphicFramePr>
        <p:xfrm>
          <a:off x="552449" y="2286783"/>
          <a:ext cx="11061795" cy="3472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1901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02DD-0527-D903-9306-C3269D5D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Activity – KMO2-01 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D93E-0A82-2C23-929F-E52D50734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081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 the safety color code for each object.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Oil pipeline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Steam pipeline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Water pipeline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Walkways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	Danger zones </a:t>
            </a:r>
          </a:p>
          <a:p>
            <a:r>
              <a:rPr lang="en-US" dirty="0"/>
              <a:t>Briefly describe five safety precautions regarding personal protection in the workplace?</a:t>
            </a:r>
          </a:p>
          <a:p>
            <a:r>
              <a:rPr lang="en-US" dirty="0"/>
              <a:t>Give six safety precautions when working with hand tools.</a:t>
            </a:r>
          </a:p>
          <a:p>
            <a:r>
              <a:rPr lang="en-US" dirty="0"/>
              <a:t>Give five safety precautions when working with power tools.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2007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8469-A0DF-D5CA-284F-2182CBEF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KT02 Welding specific health, safety and environmental protection concepts</a:t>
            </a:r>
            <a:endParaRPr lang="en-Z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99D78-6851-A5C8-ABF9-CA66CBECB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96500" cy="3190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 this topic, students will be able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Explain the general hazards in a welding fabrication shop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Explain the need for ventilation, risks of explosion and handling of compressed gases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Explain basic safety precautions to be taken before and during welding (PPE, shielding, equipment, materials).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13204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C279-857C-4EA9-4552-0BD17212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u="sng" dirty="0"/>
              <a:t>Welding safety risks</a:t>
            </a:r>
            <a:endParaRPr lang="en-ZA" sz="3200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BA33C-936D-92CD-BCDF-21E1A352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Welding operations present several hazards risks to both </a:t>
            </a:r>
            <a:r>
              <a:rPr lang="en-ZA" dirty="0"/>
              <a:t>workers and nearby people</a:t>
            </a:r>
            <a:r>
              <a:rPr lang="en-US" dirty="0"/>
              <a:t>. </a:t>
            </a:r>
          </a:p>
          <a:p>
            <a:r>
              <a:rPr lang="en-US" dirty="0"/>
              <a:t>Therefore, it’s important that you are aware of the risks and hazards welding poses and understand what precautions you can take to protect yourself.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Some examples of the hazards associated with welding include fumes and gases, hot materials and electrical risks (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867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E56B-F335-B1E3-39B7-B9BCA000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37" y="365125"/>
            <a:ext cx="10971663" cy="1325563"/>
          </a:xfrm>
        </p:spPr>
        <p:txBody>
          <a:bodyPr>
            <a:normAutofit/>
          </a:bodyPr>
          <a:lstStyle/>
          <a:p>
            <a:r>
              <a:rPr lang="en-US" sz="3200"/>
              <a:t>KM-02-KT01: General health, safety and environmental protection concepts</a:t>
            </a:r>
            <a:endParaRPr lang="en-ZA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D42A6-ED73-46D4-38FF-2A3EDE8E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37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 welding, ensuring the health and safety of workers while protecting the environment is paramount. </a:t>
            </a:r>
          </a:p>
          <a:p>
            <a:r>
              <a:rPr lang="en-US" dirty="0"/>
              <a:t>Key concepts encompass personal protective gear, fire and electrical safety, proper waste management, and adherence to regulatory standards. </a:t>
            </a:r>
          </a:p>
          <a:p>
            <a:r>
              <a:rPr lang="en-US" dirty="0"/>
              <a:t>By implementing these principles, industries can foster a safer and more environmentally responsible welding environment.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5207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9460-635A-8039-977B-07F0EFB8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203201"/>
            <a:ext cx="9404634" cy="8382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Exposure to Fumes and Gases – Safety risks </a:t>
            </a:r>
            <a:endParaRPr lang="en-Z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8EA34-EEE5-69A8-E628-A9025891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4750"/>
            <a:ext cx="10985500" cy="4508499"/>
          </a:xfrm>
        </p:spPr>
        <p:txBody>
          <a:bodyPr>
            <a:normAutofit lnSpcReduction="10000"/>
          </a:bodyPr>
          <a:lstStyle/>
          <a:p>
            <a:r>
              <a:rPr lang="en-ZA" dirty="0"/>
              <a:t>Welding exposes people to harmful fumes and gases.</a:t>
            </a:r>
          </a:p>
          <a:p>
            <a:r>
              <a:rPr lang="en-ZA" dirty="0"/>
              <a:t>Types of fumes include ozone, nitrogen oxides, chromium, nickel oxides, and carbon monoxide.</a:t>
            </a:r>
          </a:p>
          <a:p>
            <a:r>
              <a:rPr lang="en-ZA" dirty="0"/>
              <a:t>Harm depends on gas type, concentration, and exposure duration.</a:t>
            </a:r>
          </a:p>
          <a:p>
            <a:r>
              <a:rPr lang="en-ZA" dirty="0"/>
              <a:t>No safe limit, employers need to manage it.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dirty="0"/>
              <a:t>Use control measures and respiratory protection.</a:t>
            </a:r>
          </a:p>
          <a:p>
            <a:r>
              <a:rPr lang="en-ZA" dirty="0"/>
              <a:t>Health risks include pneumonia, asthma, cancer, and metal fume fever.</a:t>
            </a:r>
          </a:p>
          <a:p>
            <a:r>
              <a:rPr lang="en-ZA" dirty="0"/>
              <a:t>Irritations like dry throat, tickling, coughing, and chest tightness may occur.</a:t>
            </a:r>
          </a:p>
        </p:txBody>
      </p:sp>
    </p:spTree>
    <p:extLst>
      <p:ext uri="{BB962C8B-B14F-4D97-AF65-F5344CB8AC3E}">
        <p14:creationId xmlns:p14="http://schemas.microsoft.com/office/powerpoint/2010/main" val="3278793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9F0F3E-E2D6-8D0D-ADC4-FE498C6F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ZA" sz="5400" dirty="0"/>
              <a:t>Fires and Explosions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691BD-0E6B-CA44-CC19-D7BCCEFE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Welding and hot work activities pose fire and explosion hazards.</a:t>
            </a:r>
          </a:p>
          <a:p>
            <a:r>
              <a:rPr lang="en-US" sz="2200" dirty="0"/>
              <a:t>Inadequate management can lead to severe consequences: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 Serious or fatal injuries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 Property damage</a:t>
            </a:r>
            <a:endParaRPr lang="en-ZA" sz="2200" dirty="0"/>
          </a:p>
        </p:txBody>
      </p:sp>
      <p:pic>
        <p:nvPicPr>
          <p:cNvPr id="5" name="Picture 4" descr="Fire extinguisher and hose reel in hotel corridor">
            <a:extLst>
              <a:ext uri="{FF2B5EF4-FFF2-40B4-BE49-F238E27FC236}">
                <a16:creationId xmlns:a16="http://schemas.microsoft.com/office/drawing/2014/main" id="{1CD43806-8472-60A1-7F96-95F569A69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3" r="2608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8211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6011-7AA3-23AF-973C-A4EC53C2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Electric Shock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E5FE9-0881-72F4-AD8C-D04B90B73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482725"/>
            <a:ext cx="10515600" cy="4351338"/>
          </a:xfrm>
        </p:spPr>
        <p:txBody>
          <a:bodyPr/>
          <a:lstStyle/>
          <a:p>
            <a:r>
              <a:rPr lang="en-US" dirty="0"/>
              <a:t>Arc welding involves live electrical circuits, posing a risk of electric shock.</a:t>
            </a:r>
          </a:p>
          <a:p>
            <a:r>
              <a:rPr lang="en-US" dirty="0"/>
              <a:t>Electric shock is the most serious welding hazard and can cause severe injuries or fatalities.</a:t>
            </a:r>
          </a:p>
          <a:p>
            <a:r>
              <a:rPr lang="en-US" dirty="0"/>
              <a:t>It can result from direct shock or a fall from height after a shock.</a:t>
            </a:r>
          </a:p>
          <a:p>
            <a:r>
              <a:rPr lang="en-US" dirty="0"/>
              <a:t>Secondary electric shock is possible when touching the welding or electrode circuit simultaneously with the metal being welded.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4021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A13E-66E7-8609-287B-4A1E9721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electric faults on welding machines</a:t>
            </a:r>
            <a:endParaRPr lang="en-Z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A933AF-7D26-0384-CA9E-A7CF3C4855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812466"/>
              </p:ext>
            </p:extLst>
          </p:nvPr>
        </p:nvGraphicFramePr>
        <p:xfrm>
          <a:off x="546100" y="1889125"/>
          <a:ext cx="10515600" cy="358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5138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1E12-0E48-6B0C-E272-2C18E17C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Precautionary measures when working with electrical equipment </a:t>
            </a:r>
            <a:endParaRPr lang="en-Z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CCF9F9-D329-F2A8-61B7-988AF2D87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70505"/>
              </p:ext>
            </p:extLst>
          </p:nvPr>
        </p:nvGraphicFramePr>
        <p:xfrm>
          <a:off x="838200" y="1325563"/>
          <a:ext cx="10515600" cy="405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5914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8B56-2EF4-C2A4-5AA6-59251BE3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30" y="938331"/>
            <a:ext cx="10515600" cy="1325563"/>
          </a:xfrm>
        </p:spPr>
        <p:txBody>
          <a:bodyPr/>
          <a:lstStyle/>
          <a:p>
            <a:r>
              <a:rPr lang="en-ZA" dirty="0"/>
              <a:t>Noise Hazards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8B6A-5050-8DDA-BCEC-A2EB92C6B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18" y="2141537"/>
            <a:ext cx="10515600" cy="4351338"/>
          </a:xfrm>
        </p:spPr>
        <p:txBody>
          <a:bodyPr/>
          <a:lstStyle/>
          <a:p>
            <a:r>
              <a:rPr lang="en-US" dirty="0"/>
              <a:t>Welding generates loud noises, sometimes exceeding 100 dB(A).</a:t>
            </a:r>
          </a:p>
          <a:p>
            <a:r>
              <a:rPr lang="en-US" dirty="0"/>
              <a:t>Prolonged exposure can cause permanent hearing loss.</a:t>
            </a:r>
          </a:p>
          <a:p>
            <a:r>
              <a:rPr lang="en-US" dirty="0"/>
              <a:t>Side effects include tinnitus, vertigo, increased heart rate, and blood pressure.</a:t>
            </a:r>
          </a:p>
        </p:txBody>
      </p:sp>
    </p:spTree>
    <p:extLst>
      <p:ext uri="{BB962C8B-B14F-4D97-AF65-F5344CB8AC3E}">
        <p14:creationId xmlns:p14="http://schemas.microsoft.com/office/powerpoint/2010/main" val="942574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25E5-AC3A-FEF4-8186-D64E8F1E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5219306" cy="1044547"/>
          </a:xfrm>
        </p:spPr>
        <p:txBody>
          <a:bodyPr anchor="b">
            <a:normAutofit/>
          </a:bodyPr>
          <a:lstStyle/>
          <a:p>
            <a:r>
              <a:rPr lang="en-ZA" sz="3200" dirty="0"/>
              <a:t>Working at heights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AC12-46A3-3AA2-2D7E-E1A344D1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2028825"/>
            <a:ext cx="5581649" cy="2657475"/>
          </a:xfrm>
        </p:spPr>
        <p:txBody>
          <a:bodyPr anchor="t">
            <a:normAutofit/>
          </a:bodyPr>
          <a:lstStyle/>
          <a:p>
            <a:r>
              <a:rPr lang="en-US" dirty="0"/>
              <a:t>Working at height includes any situation where falling is possible.</a:t>
            </a:r>
          </a:p>
          <a:p>
            <a:r>
              <a:rPr lang="en-US" dirty="0"/>
              <a:t>Fall protection is required for changes in height of 4 feet or more.</a:t>
            </a:r>
          </a:p>
          <a:p>
            <a:pPr marL="0" indent="0">
              <a:buNone/>
            </a:pPr>
            <a:endParaRPr lang="en-ZA" sz="2400" dirty="0"/>
          </a:p>
        </p:txBody>
      </p:sp>
      <p:pic>
        <p:nvPicPr>
          <p:cNvPr id="5" name="Picture 4" descr="A poster with a person on a ladder&#10;&#10;Description automatically generated">
            <a:extLst>
              <a:ext uri="{FF2B5EF4-FFF2-40B4-BE49-F238E27FC236}">
                <a16:creationId xmlns:a16="http://schemas.microsoft.com/office/drawing/2014/main" id="{7729D012-18A4-F59E-2D39-90D5930FD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4" r="2" b="3310"/>
          <a:stretch/>
        </p:blipFill>
        <p:spPr>
          <a:xfrm>
            <a:off x="6864638" y="328247"/>
            <a:ext cx="4450668" cy="50464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42598CC-934A-7BCD-C691-B2FE74CED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15162" y="5858828"/>
            <a:ext cx="4300544" cy="123363"/>
            <a:chOff x="7015162" y="5858828"/>
            <a:chExt cx="4300544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CD0983-348C-E24F-6839-EA2014B9D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174876-930F-4902-5A02-274205566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5221218-35F6-5640-34CD-8FC980195415}"/>
              </a:ext>
            </a:extLst>
          </p:cNvPr>
          <p:cNvSpPr txBox="1">
            <a:spLocks/>
          </p:cNvSpPr>
          <p:nvPr/>
        </p:nvSpPr>
        <p:spPr>
          <a:xfrm>
            <a:off x="7232945" y="4030887"/>
            <a:ext cx="521930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Z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FAE55-75F1-D648-EF4E-46809C9E1DC8}"/>
              </a:ext>
            </a:extLst>
          </p:cNvPr>
          <p:cNvSpPr txBox="1"/>
          <p:nvPr/>
        </p:nvSpPr>
        <p:spPr>
          <a:xfrm>
            <a:off x="7014764" y="5416258"/>
            <a:ext cx="3507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i="0" dirty="0">
                <a:effectLst/>
                <a:latin typeface="Open Sans" panose="020B0606030504020204" pitchFamily="34" charset="0"/>
              </a:rPr>
              <a:t>Source: Green World Safety and Security Consultancies LLC</a:t>
            </a:r>
          </a:p>
        </p:txBody>
      </p:sp>
    </p:spTree>
    <p:extLst>
      <p:ext uri="{BB962C8B-B14F-4D97-AF65-F5344CB8AC3E}">
        <p14:creationId xmlns:p14="http://schemas.microsoft.com/office/powerpoint/2010/main" val="3433710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C147-03AD-1E7A-2735-30BE5424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19" y="365125"/>
            <a:ext cx="11341290" cy="1013299"/>
          </a:xfrm>
        </p:spPr>
        <p:txBody>
          <a:bodyPr>
            <a:normAutofit/>
          </a:bodyPr>
          <a:lstStyle/>
          <a:p>
            <a:r>
              <a:rPr lang="en-US" sz="3200" dirty="0"/>
              <a:t>Minimum actions to be taken in a welding environment </a:t>
            </a:r>
            <a:endParaRPr lang="en-ZA" sz="3200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3B2A81D-5632-366D-6DF5-5CF6375A3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338817"/>
              </p:ext>
            </p:extLst>
          </p:nvPr>
        </p:nvGraphicFramePr>
        <p:xfrm>
          <a:off x="371332" y="1378424"/>
          <a:ext cx="10193741" cy="410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571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136B-2228-A5A5-1951-5CFFA11DA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9" y="310534"/>
            <a:ext cx="11149084" cy="1325563"/>
          </a:xfrm>
        </p:spPr>
        <p:txBody>
          <a:bodyPr>
            <a:noAutofit/>
          </a:bodyPr>
          <a:lstStyle/>
          <a:p>
            <a:r>
              <a:rPr lang="en-US" sz="2800" i="1" u="sng" dirty="0"/>
              <a:t>Welding in confined spaces such as build-up of pollutants; risk of explosion; displacement of oxygen by gases like argon, nitrogen</a:t>
            </a:r>
            <a:endParaRPr lang="en-ZA" sz="2800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57D1-A8CB-0B11-C8A9-5E8EA415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097"/>
            <a:ext cx="10515600" cy="4351338"/>
          </a:xfrm>
        </p:spPr>
        <p:txBody>
          <a:bodyPr/>
          <a:lstStyle/>
          <a:p>
            <a:r>
              <a:rPr lang="en-US" dirty="0"/>
              <a:t>Welding in confined spaces presents unique risks.</a:t>
            </a:r>
          </a:p>
          <a:p>
            <a:r>
              <a:rPr lang="en-US" dirty="0"/>
              <a:t>The welding process consumes oxygen and produces carbon monoxide.</a:t>
            </a:r>
          </a:p>
          <a:p>
            <a:r>
              <a:rPr lang="en-US" dirty="0"/>
              <a:t> When using fuel and inert gases in confined spaces, there's a risk of displacing oxygen, leading to unconsciousness or death.</a:t>
            </a:r>
          </a:p>
          <a:p>
            <a:r>
              <a:rPr lang="en-US" dirty="0"/>
              <a:t>Therefore, it's essential to implement rigorous safety measures when working in such confined areas.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48705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653E-BC37-6DB5-88FF-0C9E7984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591" y="5854627"/>
            <a:ext cx="6111240" cy="224766"/>
          </a:xfrm>
        </p:spPr>
        <p:txBody>
          <a:bodyPr>
            <a:noAutofit/>
          </a:bodyPr>
          <a:lstStyle/>
          <a:p>
            <a:r>
              <a:rPr lang="en-US" sz="1100" dirty="0"/>
              <a:t>Source: Health, safety, security and Environment (HSSE)</a:t>
            </a:r>
            <a:endParaRPr lang="en-ZA" sz="1100" dirty="0"/>
          </a:p>
        </p:txBody>
      </p:sp>
      <p:pic>
        <p:nvPicPr>
          <p:cNvPr id="5" name="Content Placeholder 4" descr="A diagram of a safety equipment&#10;&#10;Description automatically generated">
            <a:extLst>
              <a:ext uri="{FF2B5EF4-FFF2-40B4-BE49-F238E27FC236}">
                <a16:creationId xmlns:a16="http://schemas.microsoft.com/office/drawing/2014/main" id="{8ED56815-33D1-7F92-D76C-0ADCE1AEE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808" y="271340"/>
            <a:ext cx="8191791" cy="5436938"/>
          </a:xfrm>
        </p:spPr>
      </p:pic>
    </p:spTree>
    <p:extLst>
      <p:ext uri="{BB962C8B-B14F-4D97-AF65-F5344CB8AC3E}">
        <p14:creationId xmlns:p14="http://schemas.microsoft.com/office/powerpoint/2010/main" val="423819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F37C-7054-3AB0-FA76-8330D8D9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73" y="341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i="1" u="sng" dirty="0"/>
              <a:t>General overview of occupational health and safety legislation</a:t>
            </a:r>
            <a:endParaRPr lang="en-ZA" sz="2800" i="1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024AEA-117A-78AC-48E0-8E7DB9F43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40" y="1102294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b="0" i="0" dirty="0">
                <a:effectLst/>
              </a:rPr>
              <a:t>The tools and machinery used in this occupation, are dangerous, understanding safety guidelines for tools and machinery is vital.</a:t>
            </a:r>
          </a:p>
          <a:p>
            <a:r>
              <a:rPr lang="en-US" b="0" i="0" dirty="0">
                <a:effectLst/>
              </a:rPr>
              <a:t>Industrial accidents often result from unsafe actions (88%), unsafe working conditions (10%) and </a:t>
            </a:r>
            <a:r>
              <a:rPr lang="en-US" dirty="0"/>
              <a:t>unforeseen accidents (2%).</a:t>
            </a:r>
          </a:p>
          <a:p>
            <a:r>
              <a:rPr lang="en-US" b="0" i="0" dirty="0">
                <a:effectLst/>
              </a:rPr>
              <a:t>Laws like the Occupational Health and Safety Act of 1993 and the Minerals Act of 1991 prioritize workplace safety.</a:t>
            </a:r>
          </a:p>
          <a:p>
            <a:pPr algn="l"/>
            <a:r>
              <a:rPr lang="en-US" b="0" i="0" dirty="0">
                <a:effectLst/>
              </a:rPr>
              <a:t>Coded Welders should also know these regulations: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</a:rPr>
              <a:t>Driven Machinery Regulations, 1988-2015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</a:rPr>
              <a:t>SANS 10085-1:2004 - Scaffold guidelines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</a:rPr>
              <a:t>Pressure Equipment Regulations: 2009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55737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4490-253C-13E5-119E-45053111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Properties, handling and storage of compressed gases</a:t>
            </a:r>
            <a:endParaRPr lang="en-ZA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0CCD1-4E1A-EC80-59A4-8A43D4A7B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25"/>
            <a:ext cx="10515600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Industrial gas cylinders conform to approved specifications.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Applies mainly to Southern African national suppliers like Afrox, Air Liquide, CADAC, BP, etc.</a:t>
            </a:r>
            <a:endParaRPr lang="en-ZA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Valve outlets prevent interchange of fittings between flammable and non-flammable gases.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Only authorized agents can fill cylinders; never attempt to transfer gas between cylinders.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Do not alter cylinders, their color, valve threads, or markings in any way.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92870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734F-5535-A52B-2E15-73CD18D8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17475"/>
            <a:ext cx="11887200" cy="1325563"/>
          </a:xfrm>
        </p:spPr>
        <p:txBody>
          <a:bodyPr>
            <a:normAutofit/>
          </a:bodyPr>
          <a:lstStyle/>
          <a:p>
            <a:r>
              <a:rPr lang="en-US" sz="3200" i="1" u="sng" dirty="0"/>
              <a:t>Marking, labelling, color coding and certificates – Gas </a:t>
            </a:r>
            <a:r>
              <a:rPr lang="en-ZA" sz="3200" i="1" u="sng" dirty="0"/>
              <a:t>cylinders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5547-CEB5-E097-2F59-E22EB821D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2080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Gas cylinders must have permanent markings following national standards.</a:t>
            </a:r>
          </a:p>
          <a:p>
            <a:r>
              <a:rPr lang="en-US" dirty="0"/>
              <a:t>Tare mass is relevant when switching from permanent gas service to liquefiable gas service.</a:t>
            </a:r>
          </a:p>
          <a:p>
            <a:r>
              <a:rPr lang="en-US" dirty="0"/>
              <a:t>Pressure receptacles should not have their permanent markings removed, even when ownership changes.</a:t>
            </a:r>
          </a:p>
          <a:p>
            <a:r>
              <a:rPr lang="en-US" dirty="0"/>
              <a:t>Manufacturer's serial numbers should never be removed.</a:t>
            </a:r>
          </a:p>
          <a:p>
            <a:r>
              <a:rPr lang="en-US" dirty="0"/>
              <a:t>Approval by an Authorized Inspection Authority (AIA) and validation by a government-approved test facility are necessary.</a:t>
            </a:r>
          </a:p>
          <a:p>
            <a:r>
              <a:rPr lang="en-US" dirty="0"/>
              <a:t>Color coding is used to identify gas cylinders, with specific colors for different gases.</a:t>
            </a:r>
          </a:p>
          <a:p>
            <a:r>
              <a:rPr lang="en-US" dirty="0"/>
              <a:t>Changing a cylinder's service requires removing old paint before applying the new identification color.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7876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94EE-23A0-2ECA-9528-3F997FC5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75"/>
            <a:ext cx="10160000" cy="1325563"/>
          </a:xfrm>
        </p:spPr>
        <p:txBody>
          <a:bodyPr>
            <a:normAutofit/>
          </a:bodyPr>
          <a:lstStyle/>
          <a:p>
            <a:r>
              <a:rPr lang="en-ZA" dirty="0"/>
              <a:t>Industrial engineering &amp; medical gases </a:t>
            </a:r>
          </a:p>
        </p:txBody>
      </p:sp>
      <p:pic>
        <p:nvPicPr>
          <p:cNvPr id="5" name="Content Placeholder 4" descr="A chart of different types of cylinders&#10;&#10;Description automatically generated">
            <a:extLst>
              <a:ext uri="{FF2B5EF4-FFF2-40B4-BE49-F238E27FC236}">
                <a16:creationId xmlns:a16="http://schemas.microsoft.com/office/drawing/2014/main" id="{1590C7A7-CCEC-ABA8-FD9E-DBEDA9640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887"/>
          <a:stretch/>
        </p:blipFill>
        <p:spPr>
          <a:xfrm>
            <a:off x="227016" y="1143001"/>
            <a:ext cx="5299618" cy="373856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C788E3C-28A9-30F5-7B24-578947EEC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70"/>
          <a:stretch/>
        </p:blipFill>
        <p:spPr>
          <a:xfrm>
            <a:off x="5617675" y="1233488"/>
            <a:ext cx="5299618" cy="350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FA1AE-1155-869C-B9A5-2D09DFBA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676" y="4715655"/>
            <a:ext cx="5299618" cy="3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01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54C1-1AEA-C35E-D3DD-13C19BE0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182859"/>
            <a:ext cx="98425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en-ZA" dirty="0"/>
              <a:t>Special gases</a:t>
            </a:r>
          </a:p>
        </p:txBody>
      </p:sp>
      <p:pic>
        <p:nvPicPr>
          <p:cNvPr id="5" name="Content Placeholder 4" descr="A chart of different types of cylinders&#10;&#10;Description automatically generated">
            <a:extLst>
              <a:ext uri="{FF2B5EF4-FFF2-40B4-BE49-F238E27FC236}">
                <a16:creationId xmlns:a16="http://schemas.microsoft.com/office/drawing/2014/main" id="{A9F7AF9D-7AA4-1B68-CBC3-3807C66E8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35" b="41941"/>
          <a:stretch/>
        </p:blipFill>
        <p:spPr>
          <a:xfrm>
            <a:off x="698500" y="2010717"/>
            <a:ext cx="4114800" cy="2836566"/>
          </a:xfrm>
        </p:spPr>
      </p:pic>
      <p:pic>
        <p:nvPicPr>
          <p:cNvPr id="6" name="Content Placeholder 4" descr="A chart of different types of cylinders&#10;&#10;Description automatically generated">
            <a:extLst>
              <a:ext uri="{FF2B5EF4-FFF2-40B4-BE49-F238E27FC236}">
                <a16:creationId xmlns:a16="http://schemas.microsoft.com/office/drawing/2014/main" id="{B7656693-D42C-BD85-13F1-6D64EA1CE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5" t="58059"/>
          <a:stretch/>
        </p:blipFill>
        <p:spPr>
          <a:xfrm>
            <a:off x="5181600" y="2010717"/>
            <a:ext cx="4965700" cy="247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13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824E-2795-BDD8-3C04-85696E5B9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1016000"/>
            <a:ext cx="10998200" cy="5359400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öhne"/>
              </a:rPr>
              <a:t>All cylinder colors should be registered with the Liquefied Petroleum Gas Safety Association. White, grey, and aluminum.</a:t>
            </a:r>
          </a:p>
          <a:p>
            <a:r>
              <a:rPr lang="en-US" b="0" i="0" dirty="0">
                <a:effectLst/>
                <a:latin typeface="Söhne"/>
              </a:rPr>
              <a:t>Cylinders for medical gases must follow SANS 10006 for color markings.</a:t>
            </a:r>
          </a:p>
          <a:p>
            <a:r>
              <a:rPr lang="en-US" dirty="0">
                <a:latin typeface="Söhne"/>
              </a:rPr>
              <a:t>Hazardous gas cylinder transport requires labeling.</a:t>
            </a:r>
          </a:p>
          <a:p>
            <a:r>
              <a:rPr lang="en-US" dirty="0">
                <a:latin typeface="Söhne"/>
              </a:rPr>
              <a:t>For visible cylinders, "compressed gas" label not needed, but outer container should display it.</a:t>
            </a:r>
          </a:p>
          <a:p>
            <a:r>
              <a:rPr lang="en-US" dirty="0">
                <a:latin typeface="Söhne"/>
              </a:rPr>
              <a:t>LPG cylinders under 20 liters need a safety pictogram label.</a:t>
            </a:r>
          </a:p>
          <a:p>
            <a:r>
              <a:rPr lang="en-US" dirty="0">
                <a:latin typeface="Söhne"/>
              </a:rPr>
              <a:t>All cylinders should indicate use and direction, especially forklift fuel tanks.</a:t>
            </a:r>
          </a:p>
          <a:p>
            <a:r>
              <a:rPr lang="en-US" dirty="0">
                <a:latin typeface="Söhne"/>
              </a:rPr>
              <a:t>Follow national legislation for extra labeling.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98828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C5F7-3CA4-CA6E-3492-6100DD0F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4000" i="0" dirty="0">
                <a:effectLst/>
                <a:latin typeface="Söhne"/>
              </a:rPr>
              <a:t>Handling, Storage, Transportation, and Use:</a:t>
            </a:r>
            <a:endParaRPr lang="en-Z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EE6B-146C-0617-0BC7-04745DA5F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4192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Handle gas cylinders with care to prevent shocks, sliding, or rolling.</a:t>
            </a:r>
          </a:p>
          <a:p>
            <a:r>
              <a:rPr lang="en-US" dirty="0"/>
              <a:t>Only stack cylinders designed for stacking, following rules for liquefied gas cylinders.</a:t>
            </a:r>
          </a:p>
          <a:p>
            <a:r>
              <a:rPr lang="en-US" dirty="0"/>
              <a:t>Securely wedge the ends of vertically stacked cylinders with clear gangways.</a:t>
            </a:r>
          </a:p>
          <a:p>
            <a:r>
              <a:rPr lang="en-US" dirty="0"/>
              <a:t>During transport, block and brace cylinders to avoid overhanging vehicle sides.</a:t>
            </a:r>
          </a:p>
          <a:p>
            <a:r>
              <a:rPr lang="en-US" dirty="0"/>
              <a:t>Special rules exist for LPG cylinder transport (SANS 10087-4).</a:t>
            </a:r>
          </a:p>
          <a:p>
            <a:r>
              <a:rPr lang="en-US" dirty="0"/>
              <a:t>Store cylinders with leaks or minor defects in well-ventilated areas; relocate leaking cylinders to open spaces if necessary.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10802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FECA-DB4A-744E-9EB5-1A6894CCE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i="0" dirty="0">
                <a:effectLst/>
                <a:latin typeface="Söhne"/>
              </a:rPr>
              <a:t>General Safety Precautions:</a:t>
            </a:r>
            <a:endParaRPr lang="en-ZA" dirty="0"/>
          </a:p>
        </p:txBody>
      </p:sp>
      <p:pic>
        <p:nvPicPr>
          <p:cNvPr id="5" name="Content Placeholder 4" descr="A poster of gas cylinders safety&#10;&#10;Description automatically generated">
            <a:extLst>
              <a:ext uri="{FF2B5EF4-FFF2-40B4-BE49-F238E27FC236}">
                <a16:creationId xmlns:a16="http://schemas.microsoft.com/office/drawing/2014/main" id="{C072D6AE-75C2-9E5A-6A2F-6C6012AB1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0" t="4743" r="1404" b="38052"/>
          <a:stretch/>
        </p:blipFill>
        <p:spPr>
          <a:xfrm>
            <a:off x="634999" y="1917700"/>
            <a:ext cx="10028660" cy="3314700"/>
          </a:xfrm>
        </p:spPr>
      </p:pic>
    </p:spTree>
    <p:extLst>
      <p:ext uri="{BB962C8B-B14F-4D97-AF65-F5344CB8AC3E}">
        <p14:creationId xmlns:p14="http://schemas.microsoft.com/office/powerpoint/2010/main" val="1321182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711F-5B75-49F6-5F8C-6BFC9FD2A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39"/>
          </a:xfrm>
        </p:spPr>
        <p:txBody>
          <a:bodyPr/>
          <a:lstStyle/>
          <a:p>
            <a:r>
              <a:rPr lang="en-ZA" i="0" dirty="0">
                <a:effectLst/>
                <a:latin typeface="Söhne"/>
              </a:rPr>
              <a:t>General Safety Precautions (p2)</a:t>
            </a:r>
            <a:endParaRPr lang="en-Z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21B1F9-8E36-6076-2918-24004513B7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2163734"/>
              </p:ext>
            </p:extLst>
          </p:nvPr>
        </p:nvGraphicFramePr>
        <p:xfrm>
          <a:off x="619836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8145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26461-A42B-E599-60B3-FBEDE685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Earthing arrangements of welding machines</a:t>
            </a:r>
            <a:endParaRPr lang="en-Z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44A1E0-3D34-CD63-A7F2-7B36E7E547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000578"/>
              </p:ext>
            </p:extLst>
          </p:nvPr>
        </p:nvGraphicFramePr>
        <p:xfrm>
          <a:off x="838200" y="1825625"/>
          <a:ext cx="10308771" cy="370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333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26461-A42B-E599-60B3-FBEDE685F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065"/>
            <a:ext cx="10515600" cy="1325563"/>
          </a:xfrm>
        </p:spPr>
        <p:txBody>
          <a:bodyPr/>
          <a:lstStyle/>
          <a:p>
            <a:r>
              <a:rPr lang="en-US" dirty="0"/>
              <a:t>Earthing arrangements of welding machines (p2)</a:t>
            </a:r>
            <a:endParaRPr lang="en-Z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44A1E0-3D34-CD63-A7F2-7B36E7E547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37841"/>
              </p:ext>
            </p:extLst>
          </p:nvPr>
        </p:nvGraphicFramePr>
        <p:xfrm>
          <a:off x="688075" y="148682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230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7222-AA8E-C57A-9279-A466DD44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i="1" u="sng" dirty="0"/>
              <a:t>General workshop safety rules and practices</a:t>
            </a:r>
            <a:endParaRPr lang="en-ZA" sz="6600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869B8-BF99-72EF-C6A7-F194CE4D9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23" y="137524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Negligence and lack of accident prevention knowledge leads to many accidents.</a:t>
            </a:r>
          </a:p>
          <a:p>
            <a:r>
              <a:rPr lang="en-US" dirty="0"/>
              <a:t>Developing safe working habits promptly is essential.</a:t>
            </a:r>
          </a:p>
          <a:p>
            <a:r>
              <a:rPr lang="en-US" dirty="0"/>
              <a:t>Preventing accidents involves taking responsibility and prioritizing the well-being of oneself and colleagues.</a:t>
            </a:r>
          </a:p>
          <a:p>
            <a:r>
              <a:rPr lang="en-US" dirty="0"/>
              <a:t>A professional attitude toward the job and workplace is crucial.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404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6CF15-2C88-DEBF-BB10-F6E10A2FA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4361"/>
          </a:xfrm>
        </p:spPr>
        <p:txBody>
          <a:bodyPr>
            <a:normAutofit/>
          </a:bodyPr>
          <a:lstStyle/>
          <a:p>
            <a:r>
              <a:rPr lang="en-US" sz="3600" i="1" u="sng" dirty="0"/>
              <a:t>Extinguishing substances and fire fighting</a:t>
            </a:r>
            <a:endParaRPr lang="en-ZA" sz="3600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E11C4-8628-EFF3-133B-8914F5A02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509486"/>
            <a:ext cx="8102600" cy="4351338"/>
          </a:xfrm>
        </p:spPr>
        <p:txBody>
          <a:bodyPr/>
          <a:lstStyle/>
          <a:p>
            <a:r>
              <a:rPr lang="en-US" dirty="0"/>
              <a:t>Keep firefighting equipment ready for immediate use in case of a fire.</a:t>
            </a:r>
          </a:p>
          <a:p>
            <a:r>
              <a:rPr lang="en-US" dirty="0"/>
              <a:t>Water buckets and liquid-filled extinguishers may not be suitable near electrical welding without non-conductive footwear.</a:t>
            </a:r>
          </a:p>
          <a:p>
            <a:r>
              <a:rPr lang="en-US" dirty="0"/>
              <a:t>Welders should know different types of firefighting equipment and choose the right one for the situation.</a:t>
            </a:r>
            <a:endParaRPr lang="en-ZA" dirty="0"/>
          </a:p>
        </p:txBody>
      </p:sp>
      <p:pic>
        <p:nvPicPr>
          <p:cNvPr id="5" name="Picture 4" descr="A fire extinguisher with a hose&#10;&#10;Description automatically generated">
            <a:extLst>
              <a:ext uri="{FF2B5EF4-FFF2-40B4-BE49-F238E27FC236}">
                <a16:creationId xmlns:a16="http://schemas.microsoft.com/office/drawing/2014/main" id="{3064B50C-14FF-6344-B77E-E7A7B95C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266" y="206715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52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5156-406B-1A23-D15C-D0CF378C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28" y="365125"/>
            <a:ext cx="9260115" cy="331561"/>
          </a:xfrm>
        </p:spPr>
        <p:txBody>
          <a:bodyPr>
            <a:normAutofit fontScale="90000"/>
          </a:bodyPr>
          <a:lstStyle/>
          <a:p>
            <a:r>
              <a:rPr lang="en-ZA" dirty="0"/>
              <a:t>Types of fire extinguisher</a:t>
            </a:r>
          </a:p>
        </p:txBody>
      </p:sp>
      <p:pic>
        <p:nvPicPr>
          <p:cNvPr id="5" name="Content Placeholder 4" descr="A chart of fire extinguishers&#10;&#10;Description automatically generated">
            <a:extLst>
              <a:ext uri="{FF2B5EF4-FFF2-40B4-BE49-F238E27FC236}">
                <a16:creationId xmlns:a16="http://schemas.microsoft.com/office/drawing/2014/main" id="{67FA9971-CC86-A7AE-8C39-3D55B240F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86" y="1035598"/>
            <a:ext cx="8494407" cy="4726573"/>
          </a:xfrm>
        </p:spPr>
      </p:pic>
    </p:spTree>
    <p:extLst>
      <p:ext uri="{BB962C8B-B14F-4D97-AF65-F5344CB8AC3E}">
        <p14:creationId xmlns:p14="http://schemas.microsoft.com/office/powerpoint/2010/main" val="1570250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0A2A-A168-0BBE-D267-82FA1A74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i="0">
                <a:effectLst/>
                <a:latin typeface="Söhne"/>
              </a:rPr>
              <a:t>General Safety Precautions (p2):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0B629-4443-19D2-CDD5-D0E3A818A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Before welding, inspect the work area for flammable substances and obtain approval from a responsible person or ensure their removal or protection.</a:t>
            </a:r>
          </a:p>
          <a:p>
            <a:r>
              <a:rPr lang="en-US" dirty="0"/>
              <a:t>In the absence of fire extinguishers, have access to firefighting equipment like hoses, sand buckets, or fire-resistant blankets.</a:t>
            </a:r>
          </a:p>
          <a:p>
            <a:r>
              <a:rPr lang="en-US" dirty="0"/>
              <a:t>When welding near flammable materials within 10 meters, use a fire watcher to monitor sparks and be prepared to extinguish any fires.</a:t>
            </a:r>
          </a:p>
        </p:txBody>
      </p:sp>
    </p:spTree>
    <p:extLst>
      <p:ext uri="{BB962C8B-B14F-4D97-AF65-F5344CB8AC3E}">
        <p14:creationId xmlns:p14="http://schemas.microsoft.com/office/powerpoint/2010/main" val="2783244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A330509-2BA7-9FC4-3CB3-0123737CB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1" r="4813"/>
          <a:stretch/>
        </p:blipFill>
        <p:spPr>
          <a:xfrm>
            <a:off x="-119929" y="-207776"/>
            <a:ext cx="9399385" cy="72035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A6D68D-CC19-692E-3138-49A358B01BEB}"/>
              </a:ext>
            </a:extLst>
          </p:cNvPr>
          <p:cNvSpPr/>
          <p:nvPr/>
        </p:nvSpPr>
        <p:spPr>
          <a:xfrm flipH="1">
            <a:off x="-119930" y="-207778"/>
            <a:ext cx="12311927" cy="7203533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77000">
                <a:schemeClr val="tx1">
                  <a:alpha val="34726"/>
                </a:schemeClr>
              </a:gs>
              <a:gs pos="51000">
                <a:srgbClr val="000000"/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13D61-09B6-6980-8F5D-EEDC8236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459" y="5718587"/>
            <a:ext cx="1419420" cy="609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360CD-D3B7-9AC4-E3E3-36101E96C7F3}"/>
              </a:ext>
            </a:extLst>
          </p:cNvPr>
          <p:cNvSpPr txBox="1"/>
          <p:nvPr/>
        </p:nvSpPr>
        <p:spPr>
          <a:xfrm>
            <a:off x="6932428" y="3365165"/>
            <a:ext cx="517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BCBEADD7-02D1-7B5D-58CA-A13D3EE9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73" y="298831"/>
            <a:ext cx="3625106" cy="19179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75C713-D456-EED2-083E-02A541B5E732}"/>
              </a:ext>
            </a:extLst>
          </p:cNvPr>
          <p:cNvCxnSpPr>
            <a:cxnSpLocks/>
          </p:cNvCxnSpPr>
          <p:nvPr/>
        </p:nvCxnSpPr>
        <p:spPr>
          <a:xfrm>
            <a:off x="6932428" y="4075400"/>
            <a:ext cx="5259569" cy="0"/>
          </a:xfrm>
          <a:prstGeom prst="line">
            <a:avLst/>
          </a:prstGeom>
          <a:ln w="28575"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2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01D2-FF93-33C4-D7DF-EACB2731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7707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öhne"/>
              </a:rPr>
              <a:t>S</a:t>
            </a:r>
            <a:r>
              <a:rPr lang="en-US" sz="3600" b="0" i="0" dirty="0">
                <a:effectLst/>
                <a:latin typeface="Söhne"/>
              </a:rPr>
              <a:t>afety measures to help develop safe working habits.</a:t>
            </a:r>
            <a:endParaRPr lang="en-ZA" sz="36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C60C339-C804-B98E-9666-934456AEE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883089"/>
              </p:ext>
            </p:extLst>
          </p:nvPr>
        </p:nvGraphicFramePr>
        <p:xfrm>
          <a:off x="838200" y="1177072"/>
          <a:ext cx="9404066" cy="441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881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271AE-3E38-B179-A2E9-FC1BB5B7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10"/>
            <a:ext cx="10515600" cy="13135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öhne"/>
              </a:rPr>
              <a:t>S</a:t>
            </a:r>
            <a:r>
              <a:rPr lang="en-US" sz="3600" b="0" i="0" dirty="0">
                <a:effectLst/>
                <a:latin typeface="Söhne"/>
              </a:rPr>
              <a:t>afety measures to help develop safe working habits (p2):</a:t>
            </a:r>
            <a:endParaRPr lang="en-ZA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8D90A6-DEA6-876B-3DC6-591960132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676100"/>
              </p:ext>
            </p:extLst>
          </p:nvPr>
        </p:nvGraphicFramePr>
        <p:xfrm>
          <a:off x="838200" y="1538220"/>
          <a:ext cx="9825630" cy="399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5770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13B9-67DF-776B-31D2-7BC82858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76" y="2778369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Let's discuss possible unsafe conditions in the picture: </a:t>
            </a:r>
            <a:endParaRPr lang="en-ZA" sz="3600" dirty="0"/>
          </a:p>
        </p:txBody>
      </p:sp>
      <p:pic>
        <p:nvPicPr>
          <p:cNvPr id="9" name="Content Placeholder 8" descr="A cartoon of people working in a factory&#10;&#10;Description automatically generated">
            <a:extLst>
              <a:ext uri="{FF2B5EF4-FFF2-40B4-BE49-F238E27FC236}">
                <a16:creationId xmlns:a16="http://schemas.microsoft.com/office/drawing/2014/main" id="{0D848B38-C760-6DB5-1B7D-CB7CCB03B7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68" t="27944" r="-452"/>
          <a:stretch/>
        </p:blipFill>
        <p:spPr>
          <a:xfrm>
            <a:off x="4121833" y="1320605"/>
            <a:ext cx="7786059" cy="4216790"/>
          </a:xfrm>
        </p:spPr>
      </p:pic>
    </p:spTree>
    <p:extLst>
      <p:ext uri="{BB962C8B-B14F-4D97-AF65-F5344CB8AC3E}">
        <p14:creationId xmlns:p14="http://schemas.microsoft.com/office/powerpoint/2010/main" val="85548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690B3-A2F6-1A02-6BA2-2445D48B4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6598" y="1326774"/>
            <a:ext cx="9374874" cy="3519487"/>
          </a:xfrm>
        </p:spPr>
        <p:txBody>
          <a:bodyPr/>
          <a:lstStyle/>
          <a:p>
            <a:pPr algn="l"/>
            <a:r>
              <a:rPr lang="en-US" b="0" i="0" dirty="0">
                <a:effectLst/>
                <a:latin typeface="Söhne"/>
              </a:rPr>
              <a:t>Welding involves joining metals using heat and filler material.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Hand and power tools are essential for welding's precision, efficiency, and safety.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These tools include welding torches, grinders, clamps, and protective gear.</a:t>
            </a:r>
          </a:p>
          <a:p>
            <a:pPr algn="l"/>
            <a:r>
              <a:rPr lang="en-US" b="0" i="0" dirty="0">
                <a:effectLst/>
                <a:latin typeface="Söhne"/>
              </a:rPr>
              <a:t>Mastery of these tools is crucial for welding excellence.</a:t>
            </a:r>
          </a:p>
          <a:p>
            <a:pPr marL="457200" lvl="1" indent="0">
              <a:buNone/>
            </a:pPr>
            <a:r>
              <a:rPr lang="en-US" dirty="0">
                <a:latin typeface="Söhne"/>
              </a:rPr>
              <a:t>*(Discussed in detail in KM-03)*</a:t>
            </a:r>
            <a:endParaRPr lang="en-US" b="0" i="0" dirty="0">
              <a:effectLst/>
              <a:latin typeface="Söhne"/>
            </a:endParaRP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5" name="Picture 4" descr="A black and white image of a person blowing a blower&#10;&#10;Description automatically generated">
            <a:extLst>
              <a:ext uri="{FF2B5EF4-FFF2-40B4-BE49-F238E27FC236}">
                <a16:creationId xmlns:a16="http://schemas.microsoft.com/office/drawing/2014/main" id="{4C60A59F-0FF7-4699-0ACD-9CD6955D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91"/>
            <a:ext cx="2558011" cy="29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33898"/>
      </p:ext>
    </p:extLst>
  </p:cSld>
  <p:clrMapOvr>
    <a:masterClrMapping/>
  </p:clrMapOvr>
</p:sld>
</file>

<file path=ppt/theme/theme1.xml><?xml version="1.0" encoding="utf-8"?>
<a:theme xmlns:a="http://schemas.openxmlformats.org/drawingml/2006/main" name="UJ">
  <a:themeElements>
    <a:clrScheme name="UJ">
      <a:dk1>
        <a:srgbClr val="3C3C3C"/>
      </a:dk1>
      <a:lt1>
        <a:srgbClr val="FFFFFF"/>
      </a:lt1>
      <a:dk2>
        <a:srgbClr val="3C3C3C"/>
      </a:dk2>
      <a:lt2>
        <a:srgbClr val="A7A7A7"/>
      </a:lt2>
      <a:accent1>
        <a:srgbClr val="26003B"/>
      </a:accent1>
      <a:accent2>
        <a:srgbClr val="D95900"/>
      </a:accent2>
      <a:accent3>
        <a:srgbClr val="3C3C3C"/>
      </a:accent3>
      <a:accent4>
        <a:srgbClr val="E98837"/>
      </a:accent4>
      <a:accent5>
        <a:srgbClr val="A7A7A7"/>
      </a:accent5>
      <a:accent6>
        <a:srgbClr val="93809D"/>
      </a:accent6>
      <a:hlink>
        <a:srgbClr val="3C3C3C"/>
      </a:hlink>
      <a:folHlink>
        <a:srgbClr val="A7A7A7"/>
      </a:folHlink>
    </a:clrScheme>
    <a:fontScheme name="Custom 9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BS Only (Black background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JBS Only (White background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JBS black (Co-branding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035a0fb-921b-4cd7-a4c9-7fdfdf106d7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6BD0115EBB554382E9105C8F3A4C21" ma:contentTypeVersion="9" ma:contentTypeDescription="Create a new document." ma:contentTypeScope="" ma:versionID="9b4ece1e93ee7ef2274affb0438e301d">
  <xsd:schema xmlns:xsd="http://www.w3.org/2001/XMLSchema" xmlns:xs="http://www.w3.org/2001/XMLSchema" xmlns:p="http://schemas.microsoft.com/office/2006/metadata/properties" xmlns:ns3="c035a0fb-921b-4cd7-a4c9-7fdfdf106d72" xmlns:ns4="65b037a2-c26c-46d1-972b-b247524fd939" targetNamespace="http://schemas.microsoft.com/office/2006/metadata/properties" ma:root="true" ma:fieldsID="7e8f9d1ae09c9b92edaa8e25378ab242" ns3:_="" ns4:_="">
    <xsd:import namespace="c035a0fb-921b-4cd7-a4c9-7fdfdf106d72"/>
    <xsd:import namespace="65b037a2-c26c-46d1-972b-b247524fd93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5a0fb-921b-4cd7-a4c9-7fdfdf106d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b037a2-c26c-46d1-972b-b247524fd9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EA0A95-8455-4283-9F7C-29737B46FCF9}">
  <ds:schemaRefs>
    <ds:schemaRef ds:uri="http://schemas.microsoft.com/office/2006/documentManagement/types"/>
    <ds:schemaRef ds:uri="http://schemas.openxmlformats.org/package/2006/metadata/core-properties"/>
    <ds:schemaRef ds:uri="65b037a2-c26c-46d1-972b-b247524fd939"/>
    <ds:schemaRef ds:uri="http://purl.org/dc/elements/1.1/"/>
    <ds:schemaRef ds:uri="http://schemas.microsoft.com/office/infopath/2007/PartnerControls"/>
    <ds:schemaRef ds:uri="http://purl.org/dc/dcmitype/"/>
    <ds:schemaRef ds:uri="c035a0fb-921b-4cd7-a4c9-7fdfdf106d72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276BC5F-2D56-4EB2-A5A4-6015CBD23E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1C7332-DF5B-4DCC-86F4-11A5DF997C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35a0fb-921b-4cd7-a4c9-7fdfdf106d72"/>
    <ds:schemaRef ds:uri="65b037a2-c26c-46d1-972b-b247524fd9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39280</TotalTime>
  <Words>2991</Words>
  <Application>Microsoft Office PowerPoint</Application>
  <PresentationFormat>Widescreen</PresentationFormat>
  <Paragraphs>304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Open Sans</vt:lpstr>
      <vt:lpstr>Söhne</vt:lpstr>
      <vt:lpstr>Wingdings</vt:lpstr>
      <vt:lpstr>UJ</vt:lpstr>
      <vt:lpstr>JBS Only (Black background)</vt:lpstr>
      <vt:lpstr>JBS Only (White background)</vt:lpstr>
      <vt:lpstr>JBS black (Co-branding)</vt:lpstr>
      <vt:lpstr>Custom Design</vt:lpstr>
      <vt:lpstr>PowerPoint Presentation</vt:lpstr>
      <vt:lpstr>ABOUT THIS MODULE </vt:lpstr>
      <vt:lpstr>KM-02-KT01: General health, safety and environmental protection concepts</vt:lpstr>
      <vt:lpstr>General overview of occupational health and safety legislation</vt:lpstr>
      <vt:lpstr>General workshop safety rules and practices</vt:lpstr>
      <vt:lpstr>Safety measures to help develop safe working habits.</vt:lpstr>
      <vt:lpstr>Safety measures to help develop safe working habits (p2):</vt:lpstr>
      <vt:lpstr>Let's discuss possible unsafe conditions in the picture: </vt:lpstr>
      <vt:lpstr>PowerPoint Presentation</vt:lpstr>
      <vt:lpstr>Safety measures to be considered when using hand tools</vt:lpstr>
      <vt:lpstr>Safety measures when using power tools</vt:lpstr>
      <vt:lpstr>Welding environmental protection and pollution </vt:lpstr>
      <vt:lpstr>Chapter 2 (environmental legislation ) of the Constitution includes various rights:</vt:lpstr>
      <vt:lpstr>Impact of environmental laws on the engineering environment.</vt:lpstr>
      <vt:lpstr>Hazard identification and risk assessment principles </vt:lpstr>
      <vt:lpstr>Carrying out a hazard risk assessment</vt:lpstr>
      <vt:lpstr>Safety signs and color coding</vt:lpstr>
      <vt:lpstr>See the tables below for examples:</vt:lpstr>
      <vt:lpstr>PowerPoint Presentation</vt:lpstr>
      <vt:lpstr>PowerPoint Presentation</vt:lpstr>
      <vt:lpstr>The most important safety features which students should know and their color codes:</vt:lpstr>
      <vt:lpstr>Personal protective equipment (PPE)</vt:lpstr>
      <vt:lpstr>Protective clothing for Welders (PPE)</vt:lpstr>
      <vt:lpstr>Fundamentals of securing the worksite</vt:lpstr>
      <vt:lpstr>Improving site security (p2)</vt:lpstr>
      <vt:lpstr>Behavioural safety</vt:lpstr>
      <vt:lpstr>Assessment Activity – KMO2-01 </vt:lpstr>
      <vt:lpstr>KT02 Welding specific health, safety and environmental protection concepts</vt:lpstr>
      <vt:lpstr>Welding safety risks</vt:lpstr>
      <vt:lpstr>Exposure to Fumes and Gases – Safety risks </vt:lpstr>
      <vt:lpstr>Fires and Explosions</vt:lpstr>
      <vt:lpstr>Electric Shock</vt:lpstr>
      <vt:lpstr>Basic electric faults on welding machines</vt:lpstr>
      <vt:lpstr>Precautionary measures when working with electrical equipment </vt:lpstr>
      <vt:lpstr>Noise Hazards</vt:lpstr>
      <vt:lpstr>Working at heights</vt:lpstr>
      <vt:lpstr>Minimum actions to be taken in a welding environment </vt:lpstr>
      <vt:lpstr>Welding in confined spaces such as build-up of pollutants; risk of explosion; displacement of oxygen by gases like argon, nitrogen</vt:lpstr>
      <vt:lpstr>Source: Health, safety, security and Environment (HSSE)</vt:lpstr>
      <vt:lpstr>Properties, handling and storage of compressed gases</vt:lpstr>
      <vt:lpstr>Marking, labelling, color coding and certificates – Gas cylinders</vt:lpstr>
      <vt:lpstr>Industrial engineering &amp; medical gases </vt:lpstr>
      <vt:lpstr>Special gases</vt:lpstr>
      <vt:lpstr>PowerPoint Presentation</vt:lpstr>
      <vt:lpstr>Handling, Storage, Transportation, and Use:</vt:lpstr>
      <vt:lpstr>General Safety Precautions:</vt:lpstr>
      <vt:lpstr>General Safety Precautions (p2)</vt:lpstr>
      <vt:lpstr>Earthing arrangements of welding machines</vt:lpstr>
      <vt:lpstr>Earthing arrangements of welding machines (p2)</vt:lpstr>
      <vt:lpstr>Extinguishing substances and fire fighting</vt:lpstr>
      <vt:lpstr>Types of fire extinguisher</vt:lpstr>
      <vt:lpstr>General Safety Precautions (p2):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Debra</dc:creator>
  <cp:lastModifiedBy>Mtshali, Nokwethaba</cp:lastModifiedBy>
  <cp:revision>552</cp:revision>
  <dcterms:created xsi:type="dcterms:W3CDTF">2016-08-29T16:05:45Z</dcterms:created>
  <dcterms:modified xsi:type="dcterms:W3CDTF">2024-03-01T08:34:09Z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0x010100D46BD0115EBB554382E9105C8F3A4C21</vt:lpwstr>
  </property>
</Properties>
</file>